
<file path=[Content_Types].xml><?xml version="1.0" encoding="utf-8"?>
<Types xmlns="http://schemas.openxmlformats.org/package/2006/content-types">
  <Default Extension="jpeg" ContentType="image/jpeg"/>
  <Default Extension="JPG" ContentType="image/.jpg"/>
  <Default Extension="wmf" ContentType="image/x-wmf"/>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handoutMasterIdLst>
    <p:handoutMasterId r:id="rId33"/>
  </p:handoutMasterIdLst>
  <p:sldIdLst>
    <p:sldId id="311" r:id="rId3"/>
    <p:sldId id="321" r:id="rId4"/>
    <p:sldId id="433" r:id="rId5"/>
    <p:sldId id="450" r:id="rId6"/>
    <p:sldId id="451" r:id="rId7"/>
    <p:sldId id="452" r:id="rId8"/>
    <p:sldId id="453" r:id="rId9"/>
    <p:sldId id="454" r:id="rId10"/>
    <p:sldId id="455" r:id="rId12"/>
    <p:sldId id="456" r:id="rId13"/>
    <p:sldId id="458" r:id="rId14"/>
    <p:sldId id="459" r:id="rId15"/>
    <p:sldId id="468" r:id="rId16"/>
    <p:sldId id="461" r:id="rId17"/>
    <p:sldId id="463" r:id="rId18"/>
    <p:sldId id="511" r:id="rId19"/>
    <p:sldId id="501" r:id="rId20"/>
    <p:sldId id="513" r:id="rId21"/>
    <p:sldId id="514" r:id="rId22"/>
    <p:sldId id="475" r:id="rId23"/>
    <p:sldId id="476" r:id="rId24"/>
    <p:sldId id="479" r:id="rId25"/>
    <p:sldId id="480" r:id="rId26"/>
    <p:sldId id="467" r:id="rId27"/>
    <p:sldId id="483" r:id="rId28"/>
    <p:sldId id="482" r:id="rId29"/>
    <p:sldId id="516" r:id="rId30"/>
    <p:sldId id="502" r:id="rId31"/>
    <p:sldId id="337" r:id="rId32"/>
  </p:sldIdLst>
  <p:sldSz cx="1219835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9E1A"/>
    <a:srgbClr val="FFC409"/>
    <a:srgbClr val="235E73"/>
    <a:srgbClr val="8FB31D"/>
    <a:srgbClr val="4917C7"/>
    <a:srgbClr val="E51BDB"/>
    <a:srgbClr val="EA44E2"/>
    <a:srgbClr val="B94803"/>
    <a:srgbClr val="DF5703"/>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76" autoAdjust="0"/>
    <p:restoredTop sz="97273" autoAdjust="0"/>
  </p:normalViewPr>
  <p:slideViewPr>
    <p:cSldViewPr>
      <p:cViewPr>
        <p:scale>
          <a:sx n="82" d="100"/>
          <a:sy n="82" d="100"/>
        </p:scale>
        <p:origin x="-782" y="-139"/>
      </p:cViewPr>
      <p:guideLst>
        <p:guide orient="horz" pos="2195"/>
        <p:guide pos="3868"/>
      </p:guideLst>
    </p:cSldViewPr>
  </p:slideViewPr>
  <p:notesTextViewPr>
    <p:cViewPr>
      <p:scale>
        <a:sx n="100" d="100"/>
        <a:sy n="100" d="100"/>
      </p:scale>
      <p:origin x="0" y="0"/>
    </p:cViewPr>
  </p:notesTextViewPr>
  <p:sorterViewPr>
    <p:cViewPr>
      <p:scale>
        <a:sx n="100" d="100"/>
        <a:sy n="100" d="100"/>
      </p:scale>
      <p:origin x="0" y="5910"/>
    </p:cViewPr>
  </p:sorterViewPr>
  <p:notesViewPr>
    <p:cSldViewPr>
      <p:cViewPr varScale="1">
        <p:scale>
          <a:sx n="58" d="100"/>
          <a:sy n="58" d="100"/>
        </p:scale>
        <p:origin x="-2580" y="-78"/>
      </p:cViewPr>
      <p:guideLst>
        <p:guide orient="horz" pos="2927"/>
        <p:guide pos="217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7" Type="http://schemas.openxmlformats.org/officeDocument/2006/relationships/tags" Target="tags/tag174.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7" name="弧形 56"/>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64" name="矩形 24"/>
          <p:cNvSpPr>
            <a:spLocks noChangeArrowheads="1"/>
          </p:cNvSpPr>
          <p:nvPr userDrawn="1"/>
        </p:nvSpPr>
        <p:spPr bwMode="auto">
          <a:xfrm>
            <a:off x="626567" y="170112"/>
            <a:ext cx="1607171"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CONTENTS PAGE</a:t>
            </a:r>
            <a:endParaRPr lang="zh-CN" altLang="en-US" b="0" dirty="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endParaRPr>
          </a:p>
        </p:txBody>
      </p:sp>
      <p:sp>
        <p:nvSpPr>
          <p:cNvPr id="65" name="椭圆 64"/>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弧形 69"/>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1" name="直接连接符 70"/>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3" name="弧形 72"/>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5" name="直接连接符 74"/>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目</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8" name="TextBox 77"/>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9" name="TextBox 78"/>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794722"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TRANSITION  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过</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渡</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833194"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CONCLUSION</a:t>
            </a:r>
            <a:r>
              <a:rPr lang="en-US" altLang="zh-CN" b="0" baseline="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 </a:t>
            </a:r>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节</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5" name="内容占位符 4"/>
          <p:cNvSpPr>
            <a:spLocks noGrp="1"/>
          </p:cNvSpPr>
          <p:nvPr>
            <p:ph sz="quarter" idx="10"/>
          </p:nvPr>
        </p:nvSpPr>
        <p:spPr>
          <a:xfrm>
            <a:off x="482600" y="1052513"/>
            <a:ext cx="11017250" cy="5472112"/>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0"/>
            <a:ext cx="10978515" cy="1143000"/>
          </a:xfrm>
          <a:prstGeom prst="rect">
            <a:avLst/>
          </a:prstGeom>
        </p:spPr>
        <p:txBody>
          <a:bodyPr lIns="117263" tIns="58631" rIns="117263" bIns="58631"/>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xfrm>
            <a:off x="609917" y="6356986"/>
            <a:ext cx="2846282" cy="363854"/>
          </a:xfrm>
          <a:prstGeom prst="rect">
            <a:avLst/>
          </a:prstGeom>
        </p:spPr>
        <p:txBody>
          <a:bodyPr lIns="117263" tIns="58631" rIns="117263" bIns="58631"/>
          <a:lstStyle>
            <a:lvl1pPr>
              <a:defRPr/>
            </a:lvl1pPr>
          </a:lstStyle>
          <a:p>
            <a:pPr>
              <a:defRPr/>
            </a:pPr>
            <a:fld id="{BF3C07CB-67ED-4F2B-A702-BDDD63996467}" type="datetime1">
              <a:rPr lang="zh-CN" altLang="en-US"/>
            </a:fld>
            <a:endParaRPr lang="zh-CN" altLang="en-US" sz="2300">
              <a:solidFill>
                <a:schemeClr val="tx1"/>
              </a:solidFill>
            </a:endParaRPr>
          </a:p>
        </p:txBody>
      </p:sp>
      <p:sp>
        <p:nvSpPr>
          <p:cNvPr id="4" name="页脚占位符 4"/>
          <p:cNvSpPr>
            <a:spLocks noGrp="1" noChangeArrowheads="1"/>
          </p:cNvSpPr>
          <p:nvPr>
            <p:ph type="ftr" sz="quarter" idx="11"/>
          </p:nvPr>
        </p:nvSpPr>
        <p:spPr>
          <a:xfrm>
            <a:off x="4167770" y="6356986"/>
            <a:ext cx="3862811" cy="363854"/>
          </a:xfrm>
          <a:prstGeom prst="rect">
            <a:avLst/>
          </a:prstGeom>
        </p:spPr>
        <p:txBody>
          <a:bodyPr lIns="117263" tIns="58631" rIns="117263" bIns="58631"/>
          <a:lstStyle>
            <a:lvl1pPr>
              <a:defRPr/>
            </a:lvl1pPr>
          </a:lstStyle>
          <a:p>
            <a:pPr>
              <a:defRPr/>
            </a:pPr>
            <a:endParaRPr lang="zh-CN" altLang="zh-CN"/>
          </a:p>
        </p:txBody>
      </p:sp>
      <p:sp>
        <p:nvSpPr>
          <p:cNvPr id="5" name="灯片编号占位符 5"/>
          <p:cNvSpPr>
            <a:spLocks noGrp="1" noChangeArrowheads="1"/>
          </p:cNvSpPr>
          <p:nvPr>
            <p:ph type="sldNum" sz="quarter" idx="12"/>
          </p:nvPr>
        </p:nvSpPr>
        <p:spPr>
          <a:xfrm>
            <a:off x="8742151" y="6356986"/>
            <a:ext cx="2846282" cy="363854"/>
          </a:xfrm>
          <a:prstGeom prst="rect">
            <a:avLst/>
          </a:prstGeom>
        </p:spPr>
        <p:txBody>
          <a:bodyPr lIns="117263" tIns="58631" rIns="117263" bIns="58631"/>
          <a:lstStyle>
            <a:lvl1pPr>
              <a:defRPr/>
            </a:lvl1pPr>
          </a:lstStyle>
          <a:p>
            <a:fld id="{E7C0FAC3-8B1B-4333-9AC6-D68AF67F3077}" type="slidenum">
              <a:rPr lang="zh-CN" altLang="en-US"/>
            </a:fld>
            <a:endParaRPr lang="zh-CN" altLang="en-US" sz="23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矩形 41"/>
          <p:cNvSpPr/>
          <p:nvPr/>
        </p:nvSpPr>
        <p:spPr>
          <a:xfrm>
            <a:off x="0" y="0"/>
            <a:ext cx="12198350" cy="692696"/>
          </a:xfrm>
          <a:prstGeom prst="rect">
            <a:avLst/>
          </a:prstGeom>
          <a:solidFill>
            <a:srgbClr val="E6E6E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tx1"/>
              </a:solidFill>
            </a:endParaRPr>
          </a:p>
        </p:txBody>
      </p:sp>
      <p:sp>
        <p:nvSpPr>
          <p:cNvPr id="9" name="矩形 8"/>
          <p:cNvSpPr/>
          <p:nvPr/>
        </p:nvSpPr>
        <p:spPr>
          <a:xfrm>
            <a:off x="10347647" y="260648"/>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第 </a:t>
            </a:r>
            <a:fld id="{2EEF1883-7A0E-4F66-9932-E581691AD397}" type="slidenum">
              <a:rPr lang="zh-CN" altLang="en-US" sz="1600">
                <a:solidFill>
                  <a:schemeClr val="tx1">
                    <a:lumMod val="75000"/>
                    <a:lumOff val="25000"/>
                  </a:schemeClr>
                </a:solidFill>
              </a:rPr>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页</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燕尾形 9"/>
          <p:cNvSpPr/>
          <p:nvPr/>
        </p:nvSpPr>
        <p:spPr>
          <a:xfrm>
            <a:off x="11931823" y="260648"/>
            <a:ext cx="216024" cy="432048"/>
          </a:xfrm>
          <a:prstGeom prst="chevron">
            <a:avLst/>
          </a:prstGeom>
          <a:solidFill>
            <a:srgbClr val="A1C921"/>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1" name="燕尾形 10"/>
          <p:cNvSpPr/>
          <p:nvPr/>
        </p:nvSpPr>
        <p:spPr>
          <a:xfrm>
            <a:off x="11499775" y="260648"/>
            <a:ext cx="216024" cy="432048"/>
          </a:xfrm>
          <a:prstGeom prst="chevron">
            <a:avLst/>
          </a:prstGeom>
          <a:solidFill>
            <a:srgbClr val="FFC000"/>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2" name="燕尾形 11"/>
          <p:cNvSpPr/>
          <p:nvPr/>
        </p:nvSpPr>
        <p:spPr>
          <a:xfrm>
            <a:off x="11715799" y="260648"/>
            <a:ext cx="216024" cy="432048"/>
          </a:xfrm>
          <a:prstGeom prst="chevron">
            <a:avLst/>
          </a:prstGeom>
          <a:solidFill>
            <a:srgbClr val="3333FF"/>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jpeg"/><Relationship Id="rId3" Type="http://schemas.openxmlformats.org/officeDocument/2006/relationships/image" Target="../media/image3.jpeg"/><Relationship Id="rId2" Type="http://schemas.microsoft.com/office/2007/relationships/hdphoto" Target="../media/image2.wdp"/><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4.xml"/><Relationship Id="rId2" Type="http://schemas.openxmlformats.org/officeDocument/2006/relationships/tags" Target="../tags/tag35.xml"/><Relationship Id="rId1" Type="http://schemas.openxmlformats.org/officeDocument/2006/relationships/tags" Target="../tags/tag3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0.wmf"/><Relationship Id="rId1" Type="http://schemas.openxmlformats.org/officeDocument/2006/relationships/tags" Target="../tags/tag36.xml"/></Relationships>
</file>

<file path=ppt/slides/_rels/slide17.xml.rels><?xml version="1.0" encoding="UTF-8" standalone="yes"?>
<Relationships xmlns="http://schemas.openxmlformats.org/package/2006/relationships"><Relationship Id="rId9" Type="http://schemas.openxmlformats.org/officeDocument/2006/relationships/tags" Target="../tags/tag45.xml"/><Relationship Id="rId8" Type="http://schemas.openxmlformats.org/officeDocument/2006/relationships/tags" Target="../tags/tag44.xml"/><Relationship Id="rId7" Type="http://schemas.openxmlformats.org/officeDocument/2006/relationships/tags" Target="../tags/tag43.xml"/><Relationship Id="rId6" Type="http://schemas.openxmlformats.org/officeDocument/2006/relationships/tags" Target="../tags/tag42.xml"/><Relationship Id="rId51" Type="http://schemas.openxmlformats.org/officeDocument/2006/relationships/slideLayout" Target="../slideLayouts/slideLayout4.xml"/><Relationship Id="rId50" Type="http://schemas.openxmlformats.org/officeDocument/2006/relationships/tags" Target="../tags/tag86.xml"/><Relationship Id="rId5" Type="http://schemas.openxmlformats.org/officeDocument/2006/relationships/tags" Target="../tags/tag41.xml"/><Relationship Id="rId49" Type="http://schemas.openxmlformats.org/officeDocument/2006/relationships/tags" Target="../tags/tag85.xml"/><Relationship Id="rId48" Type="http://schemas.openxmlformats.org/officeDocument/2006/relationships/tags" Target="../tags/tag84.xml"/><Relationship Id="rId47" Type="http://schemas.openxmlformats.org/officeDocument/2006/relationships/tags" Target="../tags/tag83.xml"/><Relationship Id="rId46" Type="http://schemas.openxmlformats.org/officeDocument/2006/relationships/tags" Target="../tags/tag82.xml"/><Relationship Id="rId45" Type="http://schemas.openxmlformats.org/officeDocument/2006/relationships/tags" Target="../tags/tag81.xml"/><Relationship Id="rId44" Type="http://schemas.openxmlformats.org/officeDocument/2006/relationships/tags" Target="../tags/tag80.xml"/><Relationship Id="rId43" Type="http://schemas.openxmlformats.org/officeDocument/2006/relationships/tags" Target="../tags/tag79.xml"/><Relationship Id="rId42" Type="http://schemas.openxmlformats.org/officeDocument/2006/relationships/tags" Target="../tags/tag78.xml"/><Relationship Id="rId41" Type="http://schemas.openxmlformats.org/officeDocument/2006/relationships/tags" Target="../tags/tag77.xml"/><Relationship Id="rId40" Type="http://schemas.openxmlformats.org/officeDocument/2006/relationships/tags" Target="../tags/tag76.xml"/><Relationship Id="rId4" Type="http://schemas.openxmlformats.org/officeDocument/2006/relationships/tags" Target="../tags/tag40.xml"/><Relationship Id="rId39" Type="http://schemas.openxmlformats.org/officeDocument/2006/relationships/tags" Target="../tags/tag75.xml"/><Relationship Id="rId38" Type="http://schemas.openxmlformats.org/officeDocument/2006/relationships/tags" Target="../tags/tag74.xml"/><Relationship Id="rId37" Type="http://schemas.openxmlformats.org/officeDocument/2006/relationships/tags" Target="../tags/tag73.xml"/><Relationship Id="rId36" Type="http://schemas.openxmlformats.org/officeDocument/2006/relationships/tags" Target="../tags/tag72.xml"/><Relationship Id="rId35" Type="http://schemas.openxmlformats.org/officeDocument/2006/relationships/tags" Target="../tags/tag71.xml"/><Relationship Id="rId34" Type="http://schemas.openxmlformats.org/officeDocument/2006/relationships/tags" Target="../tags/tag70.xml"/><Relationship Id="rId33" Type="http://schemas.openxmlformats.org/officeDocument/2006/relationships/tags" Target="../tags/tag69.xml"/><Relationship Id="rId32" Type="http://schemas.openxmlformats.org/officeDocument/2006/relationships/tags" Target="../tags/tag68.xml"/><Relationship Id="rId31" Type="http://schemas.openxmlformats.org/officeDocument/2006/relationships/tags" Target="../tags/tag67.xml"/><Relationship Id="rId30" Type="http://schemas.openxmlformats.org/officeDocument/2006/relationships/tags" Target="../tags/tag66.xml"/><Relationship Id="rId3" Type="http://schemas.openxmlformats.org/officeDocument/2006/relationships/tags" Target="../tags/tag39.xml"/><Relationship Id="rId29" Type="http://schemas.openxmlformats.org/officeDocument/2006/relationships/tags" Target="../tags/tag65.xml"/><Relationship Id="rId28" Type="http://schemas.openxmlformats.org/officeDocument/2006/relationships/tags" Target="../tags/tag64.xml"/><Relationship Id="rId27" Type="http://schemas.openxmlformats.org/officeDocument/2006/relationships/tags" Target="../tags/tag63.xml"/><Relationship Id="rId26" Type="http://schemas.openxmlformats.org/officeDocument/2006/relationships/tags" Target="../tags/tag62.xml"/><Relationship Id="rId25" Type="http://schemas.openxmlformats.org/officeDocument/2006/relationships/tags" Target="../tags/tag61.xml"/><Relationship Id="rId24" Type="http://schemas.openxmlformats.org/officeDocument/2006/relationships/tags" Target="../tags/tag60.xml"/><Relationship Id="rId23" Type="http://schemas.openxmlformats.org/officeDocument/2006/relationships/tags" Target="../tags/tag59.xml"/><Relationship Id="rId22" Type="http://schemas.openxmlformats.org/officeDocument/2006/relationships/tags" Target="../tags/tag58.xml"/><Relationship Id="rId21" Type="http://schemas.openxmlformats.org/officeDocument/2006/relationships/tags" Target="../tags/tag57.xml"/><Relationship Id="rId20" Type="http://schemas.openxmlformats.org/officeDocument/2006/relationships/tags" Target="../tags/tag56.xml"/><Relationship Id="rId2" Type="http://schemas.openxmlformats.org/officeDocument/2006/relationships/tags" Target="../tags/tag38.xml"/><Relationship Id="rId19" Type="http://schemas.openxmlformats.org/officeDocument/2006/relationships/tags" Target="../tags/tag55.xml"/><Relationship Id="rId18" Type="http://schemas.openxmlformats.org/officeDocument/2006/relationships/tags" Target="../tags/tag54.xml"/><Relationship Id="rId17" Type="http://schemas.openxmlformats.org/officeDocument/2006/relationships/tags" Target="../tags/tag53.xml"/><Relationship Id="rId16" Type="http://schemas.openxmlformats.org/officeDocument/2006/relationships/tags" Target="../tags/tag52.xml"/><Relationship Id="rId15" Type="http://schemas.openxmlformats.org/officeDocument/2006/relationships/tags" Target="../tags/tag51.xml"/><Relationship Id="rId14" Type="http://schemas.openxmlformats.org/officeDocument/2006/relationships/tags" Target="../tags/tag50.xml"/><Relationship Id="rId13" Type="http://schemas.openxmlformats.org/officeDocument/2006/relationships/tags" Target="../tags/tag49.xml"/><Relationship Id="rId12" Type="http://schemas.openxmlformats.org/officeDocument/2006/relationships/tags" Target="../tags/tag48.xml"/><Relationship Id="rId11" Type="http://schemas.openxmlformats.org/officeDocument/2006/relationships/tags" Target="../tags/tag47.xml"/><Relationship Id="rId10" Type="http://schemas.openxmlformats.org/officeDocument/2006/relationships/tags" Target="../tags/tag46.xml"/><Relationship Id="rId1" Type="http://schemas.openxmlformats.org/officeDocument/2006/relationships/tags" Target="../tags/tag3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9" Type="http://schemas.openxmlformats.org/officeDocument/2006/relationships/tags" Target="../tags/tag95.xml"/><Relationship Id="rId84" Type="http://schemas.openxmlformats.org/officeDocument/2006/relationships/slideLayout" Target="../slideLayouts/slideLayout4.xml"/><Relationship Id="rId83" Type="http://schemas.openxmlformats.org/officeDocument/2006/relationships/tags" Target="../tags/tag169.xml"/><Relationship Id="rId82" Type="http://schemas.openxmlformats.org/officeDocument/2006/relationships/tags" Target="../tags/tag168.xml"/><Relationship Id="rId81" Type="http://schemas.openxmlformats.org/officeDocument/2006/relationships/tags" Target="../tags/tag167.xml"/><Relationship Id="rId80" Type="http://schemas.openxmlformats.org/officeDocument/2006/relationships/tags" Target="../tags/tag166.xml"/><Relationship Id="rId8" Type="http://schemas.openxmlformats.org/officeDocument/2006/relationships/tags" Target="../tags/tag94.xml"/><Relationship Id="rId79" Type="http://schemas.openxmlformats.org/officeDocument/2006/relationships/tags" Target="../tags/tag165.xml"/><Relationship Id="rId78" Type="http://schemas.openxmlformats.org/officeDocument/2006/relationships/tags" Target="../tags/tag164.xml"/><Relationship Id="rId77" Type="http://schemas.openxmlformats.org/officeDocument/2006/relationships/tags" Target="../tags/tag163.xml"/><Relationship Id="rId76" Type="http://schemas.openxmlformats.org/officeDocument/2006/relationships/tags" Target="../tags/tag162.xml"/><Relationship Id="rId75" Type="http://schemas.openxmlformats.org/officeDocument/2006/relationships/tags" Target="../tags/tag161.xml"/><Relationship Id="rId74" Type="http://schemas.openxmlformats.org/officeDocument/2006/relationships/tags" Target="../tags/tag160.xml"/><Relationship Id="rId73" Type="http://schemas.openxmlformats.org/officeDocument/2006/relationships/tags" Target="../tags/tag159.xml"/><Relationship Id="rId72" Type="http://schemas.openxmlformats.org/officeDocument/2006/relationships/tags" Target="../tags/tag158.xml"/><Relationship Id="rId71" Type="http://schemas.openxmlformats.org/officeDocument/2006/relationships/tags" Target="../tags/tag157.xml"/><Relationship Id="rId70" Type="http://schemas.openxmlformats.org/officeDocument/2006/relationships/tags" Target="../tags/tag156.xml"/><Relationship Id="rId7" Type="http://schemas.openxmlformats.org/officeDocument/2006/relationships/tags" Target="../tags/tag93.xml"/><Relationship Id="rId69" Type="http://schemas.openxmlformats.org/officeDocument/2006/relationships/tags" Target="../tags/tag155.xml"/><Relationship Id="rId68" Type="http://schemas.openxmlformats.org/officeDocument/2006/relationships/tags" Target="../tags/tag154.xml"/><Relationship Id="rId67" Type="http://schemas.openxmlformats.org/officeDocument/2006/relationships/tags" Target="../tags/tag153.xml"/><Relationship Id="rId66" Type="http://schemas.openxmlformats.org/officeDocument/2006/relationships/tags" Target="../tags/tag152.xml"/><Relationship Id="rId65" Type="http://schemas.openxmlformats.org/officeDocument/2006/relationships/tags" Target="../tags/tag151.xml"/><Relationship Id="rId64" Type="http://schemas.openxmlformats.org/officeDocument/2006/relationships/tags" Target="../tags/tag150.xml"/><Relationship Id="rId63" Type="http://schemas.openxmlformats.org/officeDocument/2006/relationships/tags" Target="../tags/tag149.xml"/><Relationship Id="rId62" Type="http://schemas.openxmlformats.org/officeDocument/2006/relationships/tags" Target="../tags/tag148.xml"/><Relationship Id="rId61" Type="http://schemas.openxmlformats.org/officeDocument/2006/relationships/tags" Target="../tags/tag147.xml"/><Relationship Id="rId60" Type="http://schemas.openxmlformats.org/officeDocument/2006/relationships/tags" Target="../tags/tag146.xml"/><Relationship Id="rId6" Type="http://schemas.openxmlformats.org/officeDocument/2006/relationships/tags" Target="../tags/tag92.xml"/><Relationship Id="rId59" Type="http://schemas.openxmlformats.org/officeDocument/2006/relationships/tags" Target="../tags/tag145.xml"/><Relationship Id="rId58" Type="http://schemas.openxmlformats.org/officeDocument/2006/relationships/tags" Target="../tags/tag144.xml"/><Relationship Id="rId57" Type="http://schemas.openxmlformats.org/officeDocument/2006/relationships/tags" Target="../tags/tag143.xml"/><Relationship Id="rId56" Type="http://schemas.openxmlformats.org/officeDocument/2006/relationships/tags" Target="../tags/tag142.xml"/><Relationship Id="rId55" Type="http://schemas.openxmlformats.org/officeDocument/2006/relationships/tags" Target="../tags/tag141.xml"/><Relationship Id="rId54" Type="http://schemas.openxmlformats.org/officeDocument/2006/relationships/tags" Target="../tags/tag140.xml"/><Relationship Id="rId53" Type="http://schemas.openxmlformats.org/officeDocument/2006/relationships/tags" Target="../tags/tag139.xml"/><Relationship Id="rId52" Type="http://schemas.openxmlformats.org/officeDocument/2006/relationships/tags" Target="../tags/tag138.xml"/><Relationship Id="rId51" Type="http://schemas.openxmlformats.org/officeDocument/2006/relationships/tags" Target="../tags/tag137.xml"/><Relationship Id="rId50" Type="http://schemas.openxmlformats.org/officeDocument/2006/relationships/tags" Target="../tags/tag136.xml"/><Relationship Id="rId5" Type="http://schemas.openxmlformats.org/officeDocument/2006/relationships/tags" Target="../tags/tag91.xml"/><Relationship Id="rId49" Type="http://schemas.openxmlformats.org/officeDocument/2006/relationships/tags" Target="../tags/tag135.xml"/><Relationship Id="rId48" Type="http://schemas.openxmlformats.org/officeDocument/2006/relationships/tags" Target="../tags/tag134.xml"/><Relationship Id="rId47" Type="http://schemas.openxmlformats.org/officeDocument/2006/relationships/tags" Target="../tags/tag133.xml"/><Relationship Id="rId46" Type="http://schemas.openxmlformats.org/officeDocument/2006/relationships/tags" Target="../tags/tag132.xml"/><Relationship Id="rId45" Type="http://schemas.openxmlformats.org/officeDocument/2006/relationships/tags" Target="../tags/tag131.xml"/><Relationship Id="rId44" Type="http://schemas.openxmlformats.org/officeDocument/2006/relationships/tags" Target="../tags/tag130.xml"/><Relationship Id="rId43" Type="http://schemas.openxmlformats.org/officeDocument/2006/relationships/tags" Target="../tags/tag129.xml"/><Relationship Id="rId42" Type="http://schemas.openxmlformats.org/officeDocument/2006/relationships/tags" Target="../tags/tag128.xml"/><Relationship Id="rId41" Type="http://schemas.openxmlformats.org/officeDocument/2006/relationships/tags" Target="../tags/tag127.xml"/><Relationship Id="rId40" Type="http://schemas.openxmlformats.org/officeDocument/2006/relationships/tags" Target="../tags/tag126.xml"/><Relationship Id="rId4" Type="http://schemas.openxmlformats.org/officeDocument/2006/relationships/tags" Target="../tags/tag90.xml"/><Relationship Id="rId39" Type="http://schemas.openxmlformats.org/officeDocument/2006/relationships/tags" Target="../tags/tag125.xml"/><Relationship Id="rId38" Type="http://schemas.openxmlformats.org/officeDocument/2006/relationships/tags" Target="../tags/tag124.xml"/><Relationship Id="rId37" Type="http://schemas.openxmlformats.org/officeDocument/2006/relationships/tags" Target="../tags/tag123.xml"/><Relationship Id="rId36" Type="http://schemas.openxmlformats.org/officeDocument/2006/relationships/tags" Target="../tags/tag122.xml"/><Relationship Id="rId35" Type="http://schemas.openxmlformats.org/officeDocument/2006/relationships/tags" Target="../tags/tag121.xml"/><Relationship Id="rId34" Type="http://schemas.openxmlformats.org/officeDocument/2006/relationships/tags" Target="../tags/tag120.xml"/><Relationship Id="rId33" Type="http://schemas.openxmlformats.org/officeDocument/2006/relationships/tags" Target="../tags/tag119.xml"/><Relationship Id="rId32" Type="http://schemas.openxmlformats.org/officeDocument/2006/relationships/tags" Target="../tags/tag118.xml"/><Relationship Id="rId31" Type="http://schemas.openxmlformats.org/officeDocument/2006/relationships/tags" Target="../tags/tag117.xml"/><Relationship Id="rId30" Type="http://schemas.openxmlformats.org/officeDocument/2006/relationships/tags" Target="../tags/tag116.xml"/><Relationship Id="rId3" Type="http://schemas.openxmlformats.org/officeDocument/2006/relationships/tags" Target="../tags/tag89.xml"/><Relationship Id="rId29" Type="http://schemas.openxmlformats.org/officeDocument/2006/relationships/tags" Target="../tags/tag115.xml"/><Relationship Id="rId28" Type="http://schemas.openxmlformats.org/officeDocument/2006/relationships/tags" Target="../tags/tag114.xml"/><Relationship Id="rId27" Type="http://schemas.openxmlformats.org/officeDocument/2006/relationships/tags" Target="../tags/tag113.xml"/><Relationship Id="rId26" Type="http://schemas.openxmlformats.org/officeDocument/2006/relationships/tags" Target="../tags/tag112.xml"/><Relationship Id="rId25" Type="http://schemas.openxmlformats.org/officeDocument/2006/relationships/tags" Target="../tags/tag111.xml"/><Relationship Id="rId24" Type="http://schemas.openxmlformats.org/officeDocument/2006/relationships/tags" Target="../tags/tag110.xml"/><Relationship Id="rId23" Type="http://schemas.openxmlformats.org/officeDocument/2006/relationships/tags" Target="../tags/tag109.xml"/><Relationship Id="rId22" Type="http://schemas.openxmlformats.org/officeDocument/2006/relationships/tags" Target="../tags/tag108.xml"/><Relationship Id="rId21" Type="http://schemas.openxmlformats.org/officeDocument/2006/relationships/tags" Target="../tags/tag107.xml"/><Relationship Id="rId20" Type="http://schemas.openxmlformats.org/officeDocument/2006/relationships/tags" Target="../tags/tag106.xml"/><Relationship Id="rId2" Type="http://schemas.openxmlformats.org/officeDocument/2006/relationships/tags" Target="../tags/tag88.xml"/><Relationship Id="rId19" Type="http://schemas.openxmlformats.org/officeDocument/2006/relationships/tags" Target="../tags/tag105.xml"/><Relationship Id="rId18" Type="http://schemas.openxmlformats.org/officeDocument/2006/relationships/tags" Target="../tags/tag104.xml"/><Relationship Id="rId17" Type="http://schemas.openxmlformats.org/officeDocument/2006/relationships/tags" Target="../tags/tag103.xml"/><Relationship Id="rId16" Type="http://schemas.openxmlformats.org/officeDocument/2006/relationships/tags" Target="../tags/tag102.xml"/><Relationship Id="rId15" Type="http://schemas.openxmlformats.org/officeDocument/2006/relationships/tags" Target="../tags/tag101.xml"/><Relationship Id="rId14" Type="http://schemas.openxmlformats.org/officeDocument/2006/relationships/tags" Target="../tags/tag100.xml"/><Relationship Id="rId13" Type="http://schemas.openxmlformats.org/officeDocument/2006/relationships/tags" Target="../tags/tag99.xml"/><Relationship Id="rId12" Type="http://schemas.openxmlformats.org/officeDocument/2006/relationships/tags" Target="../tags/tag98.xml"/><Relationship Id="rId11" Type="http://schemas.openxmlformats.org/officeDocument/2006/relationships/tags" Target="../tags/tag97.xml"/><Relationship Id="rId10" Type="http://schemas.openxmlformats.org/officeDocument/2006/relationships/tags" Target="../tags/tag96.xml"/><Relationship Id="rId1" Type="http://schemas.openxmlformats.org/officeDocument/2006/relationships/tags" Target="../tags/tag87.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4.png"/></Relationships>
</file>

<file path=ppt/slides/_rels/slide26.xml.rels><?xml version="1.0" encoding="UTF-8" standalone="yes"?>
<Relationships xmlns="http://schemas.openxmlformats.org/package/2006/relationships"><Relationship Id="rId7" Type="http://schemas.openxmlformats.org/officeDocument/2006/relationships/slideLayout" Target="../slideLayouts/slideLayout4.xml"/><Relationship Id="rId6" Type="http://schemas.openxmlformats.org/officeDocument/2006/relationships/image" Target="../media/image1.svg"/><Relationship Id="rId5" Type="http://schemas.openxmlformats.org/officeDocument/2006/relationships/image" Target="../media/image15.png"/><Relationship Id="rId4" Type="http://schemas.openxmlformats.org/officeDocument/2006/relationships/tags" Target="../tags/tag173.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tags" Target="../tags/tag170.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microsoft.com/office/2007/relationships/hdphoto" Target="../media/image19.wdp"/><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3" Type="http://schemas.openxmlformats.org/officeDocument/2006/relationships/slideLayout" Target="../slideLayouts/slideLayout4.xml"/><Relationship Id="rId22" Type="http://schemas.openxmlformats.org/officeDocument/2006/relationships/image" Target="../media/image6.png"/><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9" Type="http://schemas.openxmlformats.org/officeDocument/2006/relationships/tags" Target="../tags/tag30.xml"/><Relationship Id="rId8" Type="http://schemas.openxmlformats.org/officeDocument/2006/relationships/tags" Target="../tags/tag29.xml"/><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4" Type="http://schemas.openxmlformats.org/officeDocument/2006/relationships/notesSlide" Target="../notesSlides/notesSlide2.xml"/><Relationship Id="rId13" Type="http://schemas.openxmlformats.org/officeDocument/2006/relationships/slideLayout" Target="../slideLayouts/slideLayout4.xml"/><Relationship Id="rId12" Type="http://schemas.openxmlformats.org/officeDocument/2006/relationships/tags" Target="../tags/tag33.xml"/><Relationship Id="rId11" Type="http://schemas.openxmlformats.org/officeDocument/2006/relationships/tags" Target="../tags/tag32.xml"/><Relationship Id="rId10" Type="http://schemas.openxmlformats.org/officeDocument/2006/relationships/tags" Target="../tags/tag31.xml"/><Relationship Id="rId1" Type="http://schemas.openxmlformats.org/officeDocument/2006/relationships/tags" Target="../tags/tag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3175"/>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8" name="TextBox 5"/>
          <p:cNvSpPr>
            <a:spLocks noChangeArrowheads="1"/>
          </p:cNvSpPr>
          <p:nvPr/>
        </p:nvSpPr>
        <p:spPr bwMode="auto">
          <a:xfrm>
            <a:off x="122555" y="2565400"/>
            <a:ext cx="949960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7263" tIns="58631" rIns="117263" bIns="58631">
            <a:spAutoFit/>
          </a:bodyPr>
          <a:lstStyle/>
          <a:p>
            <a:pPr algn="ctr"/>
            <a:r>
              <a:rPr lang="zh-CN" altLang="en-US" sz="4400" b="1" dirty="0">
                <a:solidFill>
                  <a:srgbClr val="262626"/>
                </a:solidFill>
                <a:latin typeface="微软雅黑" panose="020B0503020204020204" pitchFamily="34" charset="-122"/>
                <a:ea typeface="微软雅黑" panose="020B0503020204020204" pitchFamily="34" charset="-122"/>
                <a:sym typeface="方正兰亭中黑_GBK" panose="02000000000000000000" pitchFamily="2" charset="-122"/>
              </a:rPr>
              <a:t>教育政策、法规概述</a:t>
            </a:r>
            <a:endParaRPr lang="zh-CN" altLang="en-US" sz="4400" b="1" dirty="0">
              <a:solidFill>
                <a:srgbClr val="262626"/>
              </a:solidFill>
              <a:latin typeface="微软雅黑" panose="020B0503020204020204" pitchFamily="34" charset="-122"/>
              <a:ea typeface="微软雅黑" panose="020B0503020204020204" pitchFamily="34" charset="-122"/>
              <a:sym typeface="方正兰亭中黑_GBK" panose="02000000000000000000" pitchFamily="2" charset="-122"/>
            </a:endParaRPr>
          </a:p>
        </p:txBody>
      </p:sp>
      <p:sp>
        <p:nvSpPr>
          <p:cNvPr id="3080" name="矩形 7"/>
          <p:cNvSpPr>
            <a:spLocks noChangeArrowheads="1"/>
          </p:cNvSpPr>
          <p:nvPr/>
        </p:nvSpPr>
        <p:spPr bwMode="auto">
          <a:xfrm>
            <a:off x="11802328" y="1830706"/>
            <a:ext cx="396022" cy="1853564"/>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5" y="4250056"/>
            <a:ext cx="21583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30056" y="4250056"/>
            <a:ext cx="1820667"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8598143" y="4240531"/>
            <a:ext cx="410847" cy="1565910"/>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前</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学</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cstate="print">
            <a:extLst>
              <a:ext uri="{BEBA8EAE-BF5A-486C-A8C5-ECC9F3942E4B}">
                <a14:imgProps xmlns:a14="http://schemas.microsoft.com/office/drawing/2010/main">
                  <a14:imgLayer r:embed="rId2">
                    <a14:imgEffect>
                      <a14:saturation sat="200000"/>
                    </a14:imgEffect>
                  </a14:imgLayer>
                </a14:imgProps>
              </a:ext>
              <a:ext uri="{28A0092B-C50C-407E-A947-70E740481C1C}">
                <a14:useLocalDpi xmlns:a14="http://schemas.microsoft.com/office/drawing/2010/main" val="0"/>
              </a:ext>
            </a:extLst>
          </a:blip>
          <a:stretch>
            <a:fillRect/>
          </a:stretch>
        </p:blipFill>
        <p:spPr>
          <a:xfrm>
            <a:off x="2214972" y="4241799"/>
            <a:ext cx="2367585" cy="1577403"/>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80799" y="4250056"/>
            <a:ext cx="2355193" cy="1569146"/>
          </a:xfrm>
          <a:prstGeom prst="rect">
            <a:avLst/>
          </a:prstGeom>
        </p:spPr>
      </p:pic>
      <p:sp>
        <p:nvSpPr>
          <p:cNvPr id="35" name="TextBox 1"/>
          <p:cNvSpPr>
            <a:spLocks noChangeArrowheads="1"/>
          </p:cNvSpPr>
          <p:nvPr/>
        </p:nvSpPr>
        <p:spPr bwMode="auto">
          <a:xfrm>
            <a:off x="3578940" y="1556920"/>
            <a:ext cx="2062480" cy="855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7263" tIns="58631" rIns="117263" bIns="58631">
            <a:spAutoFit/>
          </a:bodyPr>
          <a:lstStyle/>
          <a:p>
            <a:pPr algn="l"/>
            <a:r>
              <a:rPr lang="zh-CN" altLang="en-US" sz="4800" b="1" dirty="0" smtClean="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项目一</a:t>
            </a:r>
            <a:endParaRPr lang="zh-CN" altLang="en-US" sz="4800" b="1" dirty="0" smtClean="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endParaRPr>
          </a:p>
        </p:txBody>
      </p:sp>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67825" y="1917065"/>
            <a:ext cx="2531745" cy="168719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
        <p:push dir="u"/>
      </p:transition>
    </mc:Choice>
    <mc:Fallback>
      <p:transition>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078"/>
                                        </p:tgtEl>
                                        <p:attrNameLst>
                                          <p:attrName>style.visibility</p:attrName>
                                        </p:attrNameLst>
                                      </p:cBhvr>
                                      <p:to>
                                        <p:strVal val="visible"/>
                                      </p:to>
                                    </p:set>
                                    <p:anim calcmode="lin" valueType="num">
                                      <p:cBhvr>
                                        <p:cTn id="11" dur="500" fill="hold"/>
                                        <p:tgtEl>
                                          <p:spTgt spid="307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078"/>
                                        </p:tgtEl>
                                        <p:attrNameLst>
                                          <p:attrName>ppt_y</p:attrName>
                                        </p:attrNameLst>
                                      </p:cBhvr>
                                      <p:tavLst>
                                        <p:tav tm="0">
                                          <p:val>
                                            <p:strVal val="#ppt_y"/>
                                          </p:val>
                                        </p:tav>
                                        <p:tav tm="100000">
                                          <p:val>
                                            <p:strVal val="#ppt_y"/>
                                          </p:val>
                                        </p:tav>
                                      </p:tavLst>
                                    </p:anim>
                                    <p:anim calcmode="lin" valueType="num">
                                      <p:cBhvr>
                                        <p:cTn id="13" dur="500" fill="hold"/>
                                        <p:tgtEl>
                                          <p:spTgt spid="307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078"/>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078"/>
                                        </p:tgtEl>
                                      </p:cBhvr>
                                    </p:animEffect>
                                  </p:childTnLst>
                                </p:cTn>
                              </p:par>
                            </p:childTnLst>
                          </p:cTn>
                        </p:par>
                        <p:par>
                          <p:cTn id="16" fill="hold">
                            <p:stCondLst>
                              <p:cond delay="1399"/>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1899"/>
                            </p:stCondLst>
                            <p:childTnLst>
                              <p:par>
                                <p:cTn id="21" presetID="22" presetClass="entr" presetSubtype="8" fill="hold" grpId="0" nodeType="afterEffect">
                                  <p:stCondLst>
                                    <p:cond delay="0"/>
                                  </p:stCondLst>
                                  <p:childTnLst>
                                    <p:set>
                                      <p:cBhvr>
                                        <p:cTn id="22" dur="1" fill="hold">
                                          <p:stCondLst>
                                            <p:cond delay="0"/>
                                          </p:stCondLst>
                                        </p:cTn>
                                        <p:tgtEl>
                                          <p:spTgt spid="3080"/>
                                        </p:tgtEl>
                                        <p:attrNameLst>
                                          <p:attrName>style.visibility</p:attrName>
                                        </p:attrNameLst>
                                      </p:cBhvr>
                                      <p:to>
                                        <p:strVal val="visible"/>
                                      </p:to>
                                    </p:set>
                                    <p:animEffect transition="in" filter="wipe(left)">
                                      <p:cBhvr>
                                        <p:cTn id="23" dur="100"/>
                                        <p:tgtEl>
                                          <p:spTgt spid="3080"/>
                                        </p:tgtEl>
                                      </p:cBhvr>
                                    </p:animEffect>
                                  </p:childTnLst>
                                </p:cTn>
                              </p:par>
                            </p:childTnLst>
                          </p:cTn>
                        </p:par>
                        <p:par>
                          <p:cTn id="24" fill="hold">
                            <p:stCondLst>
                              <p:cond delay="2399"/>
                            </p:stCondLst>
                            <p:childTnLst>
                              <p:par>
                                <p:cTn id="25" presetID="22" presetClass="entr" presetSubtype="2" fill="hold" grpId="0" nodeType="afterEffect">
                                  <p:stCondLst>
                                    <p:cond delay="0"/>
                                  </p:stCondLst>
                                  <p:childTnLst>
                                    <p:set>
                                      <p:cBhvr>
                                        <p:cTn id="26" dur="1" fill="hold">
                                          <p:stCondLst>
                                            <p:cond delay="0"/>
                                          </p:stCondLst>
                                        </p:cTn>
                                        <p:tgtEl>
                                          <p:spTgt spid="3085"/>
                                        </p:tgtEl>
                                        <p:attrNameLst>
                                          <p:attrName>style.visibility</p:attrName>
                                        </p:attrNameLst>
                                      </p:cBhvr>
                                      <p:to>
                                        <p:strVal val="visible"/>
                                      </p:to>
                                    </p:set>
                                    <p:animEffect transition="in" filter="wipe(right)">
                                      <p:cBhvr>
                                        <p:cTn id="27" dur="100"/>
                                        <p:tgtEl>
                                          <p:spTgt spid="3085"/>
                                        </p:tgtEl>
                                      </p:cBhvr>
                                    </p:animEffect>
                                  </p:childTnLst>
                                </p:cTn>
                              </p:par>
                            </p:childTnLst>
                          </p:cTn>
                        </p:par>
                        <p:par>
                          <p:cTn id="28" fill="hold">
                            <p:stCondLst>
                              <p:cond delay="2899"/>
                            </p:stCondLst>
                            <p:childTnLst>
                              <p:par>
                                <p:cTn id="29" presetID="22" presetClass="entr" presetSubtype="2"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childTnLst>
                          </p:cTn>
                        </p:par>
                        <p:par>
                          <p:cTn id="32" fill="hold">
                            <p:stCondLst>
                              <p:cond delay="3399"/>
                            </p:stCondLst>
                            <p:childTnLst>
                              <p:par>
                                <p:cTn id="33" presetID="22" presetClass="entr" presetSubtype="2" fill="hold" grpId="0" nodeType="afterEffect">
                                  <p:stCondLst>
                                    <p:cond delay="0"/>
                                  </p:stCondLst>
                                  <p:childTnLst>
                                    <p:set>
                                      <p:cBhvr>
                                        <p:cTn id="34" dur="1" fill="hold">
                                          <p:stCondLst>
                                            <p:cond delay="0"/>
                                          </p:stCondLst>
                                        </p:cTn>
                                        <p:tgtEl>
                                          <p:spTgt spid="3083"/>
                                        </p:tgtEl>
                                        <p:attrNameLst>
                                          <p:attrName>style.visibility</p:attrName>
                                        </p:attrNameLst>
                                      </p:cBhvr>
                                      <p:to>
                                        <p:strVal val="visible"/>
                                      </p:to>
                                    </p:set>
                                    <p:animEffect transition="in" filter="wipe(right)">
                                      <p:cBhvr>
                                        <p:cTn id="35" dur="500"/>
                                        <p:tgtEl>
                                          <p:spTgt spid="3083"/>
                                        </p:tgtEl>
                                      </p:cBhvr>
                                    </p:animEffect>
                                  </p:childTnLst>
                                </p:cTn>
                              </p:par>
                            </p:childTnLst>
                          </p:cTn>
                        </p:par>
                        <p:par>
                          <p:cTn id="36" fill="hold">
                            <p:stCondLst>
                              <p:cond delay="3899"/>
                            </p:stCondLst>
                            <p:childTnLst>
                              <p:par>
                                <p:cTn id="37" presetID="22" presetClass="entr" presetSubtype="2"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right)">
                                      <p:cBhvr>
                                        <p:cTn id="39" dur="500"/>
                                        <p:tgtEl>
                                          <p:spTgt spid="7"/>
                                        </p:tgtEl>
                                      </p:cBhvr>
                                    </p:animEffect>
                                  </p:childTnLst>
                                </p:cTn>
                              </p:par>
                            </p:childTnLst>
                          </p:cTn>
                        </p:par>
                        <p:par>
                          <p:cTn id="40" fill="hold">
                            <p:stCondLst>
                              <p:cond delay="4399"/>
                            </p:stCondLst>
                            <p:childTnLst>
                              <p:par>
                                <p:cTn id="41" presetID="22" presetClass="entr" presetSubtype="2" fill="hold" grpId="0" nodeType="afterEffect">
                                  <p:stCondLst>
                                    <p:cond delay="0"/>
                                  </p:stCondLst>
                                  <p:childTnLst>
                                    <p:set>
                                      <p:cBhvr>
                                        <p:cTn id="42" dur="1" fill="hold">
                                          <p:stCondLst>
                                            <p:cond delay="0"/>
                                          </p:stCondLst>
                                        </p:cTn>
                                        <p:tgtEl>
                                          <p:spTgt spid="3081"/>
                                        </p:tgtEl>
                                        <p:attrNameLst>
                                          <p:attrName>style.visibility</p:attrName>
                                        </p:attrNameLst>
                                      </p:cBhvr>
                                      <p:to>
                                        <p:strVal val="visible"/>
                                      </p:to>
                                    </p:set>
                                    <p:animEffect transition="in" filter="wipe(right)">
                                      <p:cBhvr>
                                        <p:cTn id="43" dur="500"/>
                                        <p:tgtEl>
                                          <p:spTgt spid="3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bldLvl="0" autoUpdateAnimBg="0"/>
      <p:bldP spid="3080" grpId="0" bldLvl="0" animBg="1" autoUpdateAnimBg="0"/>
      <p:bldP spid="3081" grpId="0" animBg="1"/>
      <p:bldP spid="3083" grpId="0" animBg="1"/>
      <p:bldP spid="3085" grpId="0" animBg="1"/>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四、我国教育政策的历史沿革</a:t>
            </a:r>
            <a:endParaRPr lang="zh-CN" altLang="en-US" sz="2800" b="1">
              <a:latin typeface="微软雅黑" panose="020B0503020204020204" pitchFamily="34" charset="-122"/>
              <a:ea typeface="微软雅黑" panose="020B0503020204020204" pitchFamily="34" charset="-122"/>
            </a:endParaRPr>
          </a:p>
        </p:txBody>
      </p:sp>
      <p:sp>
        <p:nvSpPr>
          <p:cNvPr id="7" name="文本框 6"/>
          <p:cNvSpPr txBox="1"/>
          <p:nvPr/>
        </p:nvSpPr>
        <p:spPr>
          <a:xfrm>
            <a:off x="194310" y="1412875"/>
            <a:ext cx="5688330" cy="1753235"/>
          </a:xfrm>
          <a:prstGeom prst="rect">
            <a:avLst/>
          </a:prstGeom>
          <a:noFill/>
        </p:spPr>
        <p:txBody>
          <a:bodyPr wrap="square" rtlCol="0" anchor="t">
            <a:spAutoFit/>
          </a:bodyPr>
          <a:lstStyle/>
          <a:p>
            <a:r>
              <a:rPr lang="zh-CN" altLang="en-US" dirty="0">
                <a:latin typeface="微软雅黑" panose="020B0503020204020204" pitchFamily="34" charset="-122"/>
                <a:ea typeface="微软雅黑" panose="020B0503020204020204" pitchFamily="34" charset="-122"/>
                <a:cs typeface="微软雅黑" panose="020B0503020204020204" pitchFamily="34" charset="-122"/>
              </a:rPr>
              <a:t>我国教育政策从新中国成立尤其是改革开放以来，伴随着中国社会的发展，走过了一条从无到有、从不完备到逐渐完善的历程。</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可将其大致分为三个阶段：</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文本框 8"/>
          <p:cNvSpPr txBox="1"/>
          <p:nvPr/>
        </p:nvSpPr>
        <p:spPr>
          <a:xfrm>
            <a:off x="194310" y="3356610"/>
            <a:ext cx="6451600" cy="1568450"/>
          </a:xfrm>
          <a:prstGeom prst="rect">
            <a:avLst/>
          </a:prstGeom>
          <a:noFill/>
          <a:ln w="9525">
            <a:noFill/>
          </a:ln>
        </p:spPr>
        <p:txBody>
          <a:bodyPr wrap="square">
            <a:spAutoFit/>
          </a:bodyPr>
          <a:lstStyle/>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◆恢复与探索时期的教育政策（1978一1989年）</a:t>
            </a:r>
            <a:endParaRPr lang="en-US" sz="16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◆初步建立与社会主义市场经济体制相适应的教育政策（1990-1999年）</a:t>
            </a:r>
            <a:endParaRPr lang="en-US" sz="16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◆21世纪具有中国特色社会主义的教育政策（2000年至今）</a:t>
            </a:r>
            <a:endParaRPr lang="en-US" sz="16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endParaRPr lang="zh-CN" altLang="en-US" sz="1600" b="0"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963147" y="2060354"/>
            <a:ext cx="4768124" cy="4395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任务二  教育法规概述</a:t>
            </a:r>
            <a:endParaRPr lang="zh-CN" altLang="en-US" sz="2800" b="1">
              <a:latin typeface="微软雅黑" panose="020B0503020204020204" pitchFamily="34" charset="-122"/>
              <a:ea typeface="微软雅黑" panose="020B0503020204020204" pitchFamily="34" charset="-122"/>
            </a:endParaRPr>
          </a:p>
        </p:txBody>
      </p:sp>
      <p:sp>
        <p:nvSpPr>
          <p:cNvPr id="9" name="文本框 8"/>
          <p:cNvSpPr txBox="1"/>
          <p:nvPr/>
        </p:nvSpPr>
        <p:spPr>
          <a:xfrm>
            <a:off x="390525" y="1772920"/>
            <a:ext cx="5801995" cy="645160"/>
          </a:xfrm>
          <a:prstGeom prst="rect">
            <a:avLst/>
          </a:prstGeom>
          <a:noFill/>
          <a:ln w="9525">
            <a:noFill/>
          </a:ln>
        </p:spPr>
        <p:txBody>
          <a:bodyPr wrap="square">
            <a:spAutoFit/>
          </a:bodyPr>
          <a:lstStyle/>
          <a:p>
            <a:pPr indent="0" fontAlgn="auto">
              <a:lnSpc>
                <a:spcPct val="150000"/>
              </a:lnSpc>
            </a:pPr>
            <a:r>
              <a:rPr lang="zh-CN" altLang="en-US" sz="2400" b="1">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rPr>
              <a:t>学习目标</a:t>
            </a:r>
            <a:endParaRPr lang="zh-CN" altLang="en-US" sz="2400" b="1">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266065" y="2853055"/>
            <a:ext cx="5474335" cy="1060450"/>
          </a:xfrm>
          <a:prstGeom prst="rect">
            <a:avLst/>
          </a:prstGeom>
          <a:noFill/>
          <a:ln w="9525">
            <a:noFill/>
          </a:ln>
        </p:spPr>
        <p:txBody>
          <a:bodyPr wrap="square">
            <a:spAutoFit/>
          </a:bodyPr>
          <a:lstStyle/>
          <a:p>
            <a:pPr marL="285750" indent="-285750" fontAlgn="auto">
              <a:lnSpc>
                <a:spcPct val="150000"/>
              </a:lnSpc>
              <a:buFont typeface="Wingdings" panose="05000000000000000000" charset="0"/>
              <a:buChar char="Ø"/>
            </a:pPr>
            <a:r>
              <a:rPr sz="1400" b="0">
                <a:latin typeface="微软雅黑" panose="020B0503020204020204" pitchFamily="34" charset="-122"/>
                <a:ea typeface="微软雅黑" panose="020B0503020204020204" pitchFamily="34" charset="-122"/>
                <a:cs typeface="微软雅黑" panose="020B0503020204020204" pitchFamily="34" charset="-122"/>
              </a:rPr>
              <a:t>掌握教育法规的含义、地位</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0">
                <a:latin typeface="微软雅黑" panose="020B0503020204020204" pitchFamily="34" charset="-122"/>
                <a:ea typeface="微软雅黑" panose="020B0503020204020204" pitchFamily="34" charset="-122"/>
                <a:cs typeface="微软雅黑" panose="020B0503020204020204" pitchFamily="34" charset="-122"/>
              </a:rPr>
              <a:t>了解教育法规的功能</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0">
                <a:latin typeface="微软雅黑" panose="020B0503020204020204" pitchFamily="34" charset="-122"/>
                <a:ea typeface="微软雅黑" panose="020B0503020204020204" pitchFamily="34" charset="-122"/>
                <a:cs typeface="微软雅黑" panose="020B0503020204020204" pitchFamily="34" charset="-122"/>
              </a:rPr>
              <a:t>了解我国教育法规的历史沿革</a:t>
            </a:r>
            <a:endParaRPr sz="14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6192520" y="1772920"/>
            <a:ext cx="5801995" cy="645160"/>
          </a:xfrm>
          <a:prstGeom prst="rect">
            <a:avLst/>
          </a:prstGeom>
          <a:noFill/>
          <a:ln w="9525">
            <a:noFill/>
          </a:ln>
        </p:spPr>
        <p:txBody>
          <a:bodyPr wrap="square">
            <a:spAutoFit/>
          </a:bodyPr>
          <a:lstStyle/>
          <a:p>
            <a:pPr indent="0" fontAlgn="auto">
              <a:lnSpc>
                <a:spcPct val="150000"/>
              </a:lnSpc>
            </a:pPr>
            <a:r>
              <a:rPr lang="zh-CN" altLang="en-US" sz="2400" b="1">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rPr>
              <a:t>学习任务</a:t>
            </a:r>
            <a:endParaRPr lang="zh-CN" altLang="en-US" sz="2400" b="1">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6530975" y="3068955"/>
            <a:ext cx="5124450" cy="1060450"/>
          </a:xfrm>
          <a:prstGeom prst="rect">
            <a:avLst/>
          </a:prstGeom>
          <a:noFill/>
          <a:ln w="9525">
            <a:noFill/>
          </a:ln>
        </p:spPr>
        <p:txBody>
          <a:bodyPr wrap="square">
            <a:spAutoFit/>
          </a:bodyPr>
          <a:lstStyle/>
          <a:p>
            <a:pPr marL="285750" indent="-285750" fontAlgn="auto">
              <a:lnSpc>
                <a:spcPct val="150000"/>
              </a:lnSpc>
              <a:buFont typeface="Wingdings" panose="05000000000000000000" charset="0"/>
              <a:buChar char="Ø"/>
            </a:pPr>
            <a:r>
              <a:rPr sz="1400" b="0">
                <a:latin typeface="微软雅黑" panose="020B0503020204020204" pitchFamily="34" charset="-122"/>
                <a:ea typeface="微软雅黑" panose="020B0503020204020204" pitchFamily="34" charset="-122"/>
                <a:cs typeface="微软雅黑" panose="020B0503020204020204" pitchFamily="34" charset="-122"/>
              </a:rPr>
              <a:t>了解教育法规的基础知识、基本理论，提高教育政策与法律意识。</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buFont typeface="Wingdings" panose="05000000000000000000" charset="0"/>
              <a:buNone/>
            </a:pPr>
            <a:endParaRPr sz="1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问题</a:t>
            </a:r>
            <a:r>
              <a:rPr lang="zh-CN" altLang="en-US" sz="2800" b="1">
                <a:latin typeface="微软雅黑" panose="020B0503020204020204" pitchFamily="34" charset="-122"/>
                <a:ea typeface="微软雅黑" panose="020B0503020204020204" pitchFamily="34" charset="-122"/>
              </a:rPr>
              <a:t>导入</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482600" y="1844675"/>
            <a:ext cx="6257290" cy="3969385"/>
          </a:xfrm>
          <a:prstGeom prst="rect">
            <a:avLst/>
          </a:prstGeom>
          <a:noFill/>
          <a:ln w="9525">
            <a:noFill/>
          </a:ln>
        </p:spPr>
        <p:txBody>
          <a:bodyPr wrap="square">
            <a:spAutoFit/>
          </a:bodyPr>
          <a:lstStyle/>
          <a:p>
            <a:pPr marL="285750" indent="-285750" fontAlgn="auto">
              <a:lnSpc>
                <a:spcPct val="300000"/>
              </a:lnSpc>
              <a:buFont typeface="Wingdings" panose="05000000000000000000" charset="0"/>
              <a:buChar char="Ø"/>
            </a:pPr>
            <a:r>
              <a:rPr sz="1400" b="0">
                <a:latin typeface="微软雅黑" panose="020B0503020204020204" pitchFamily="34" charset="-122"/>
                <a:ea typeface="微软雅黑" panose="020B0503020204020204" pitchFamily="34" charset="-122"/>
                <a:cs typeface="微软雅黑" panose="020B0503020204020204" pitchFamily="34" charset="-122"/>
              </a:rPr>
              <a:t>随着教育法治化进程的加快，教育政策与法规已渗透到教育的各个方面，教育主体、教育活动和教育的各种关系起到了重要的调节作用。在基础教育阶段，按照教育法的规定，家长必须送子女人学，否则就要受到相应的处罚。对这些教育政策法律问题，必须进行法学和政策学研究，研究的成果将不断地完善教育政策学和教育法学理论。教育问题具有综合性和复杂性，它所涉及的政策法律问题远非行政法、民法或公共政策所能解决。</a:t>
            </a:r>
            <a:endParaRPr sz="1400" b="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074" name="Picture 2" descr="https://x0.ifengimg.com/ucms/2021_46/73C4282373DE65737FDA02FE5489DA45083BB3B5_size495_w1920_h1394.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035656" y="2420409"/>
            <a:ext cx="4379748" cy="31798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（一）教育法律</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410210" y="908685"/>
            <a:ext cx="10577830" cy="4246245"/>
          </a:xfrm>
          <a:prstGeom prst="rect">
            <a:avLst/>
          </a:prstGeom>
          <a:noFill/>
          <a:ln w="9525">
            <a:noFill/>
          </a:ln>
        </p:spPr>
        <p:txBody>
          <a:bodyPr wrap="square">
            <a:spAutoFit/>
          </a:bodyPr>
          <a:p>
            <a:pPr indent="0" fontAlgn="auto">
              <a:lnSpc>
                <a:spcPct val="150000"/>
              </a:lnSpc>
            </a:pPr>
            <a:r>
              <a:rPr lang="en-US" altLang="zh-CN" sz="2000" b="0">
                <a:latin typeface="微软雅黑" panose="020B0503020204020204" pitchFamily="34" charset="-122"/>
                <a:ea typeface="微软雅黑" panose="020B0503020204020204" pitchFamily="34" charset="-122"/>
              </a:rPr>
              <a:t>  </a:t>
            </a:r>
            <a:r>
              <a:rPr lang="zh-CN" sz="2000" b="0">
                <a:latin typeface="微软雅黑" panose="020B0503020204020204" pitchFamily="34" charset="-122"/>
                <a:ea typeface="微软雅黑" panose="020B0503020204020204" pitchFamily="34" charset="-122"/>
              </a:rPr>
              <a:t>所谓法律是指体现统治阶级意志的、经国家制定或认可并以国家强制力保证实施的行为规则的总和。</a:t>
            </a:r>
            <a:endParaRPr lang="zh-CN" sz="2000" b="0">
              <a:latin typeface="微软雅黑" panose="020B0503020204020204" pitchFamily="34" charset="-122"/>
              <a:ea typeface="微软雅黑" panose="020B0503020204020204" pitchFamily="34" charset="-122"/>
            </a:endParaRPr>
          </a:p>
          <a:p>
            <a:pPr indent="0" fontAlgn="auto">
              <a:lnSpc>
                <a:spcPct val="150000"/>
              </a:lnSpc>
            </a:pPr>
            <a:r>
              <a:rPr lang="en-US" altLang="zh-CN" sz="2000" b="0">
                <a:latin typeface="微软雅黑" panose="020B0503020204020204" pitchFamily="34" charset="-122"/>
                <a:ea typeface="微软雅黑" panose="020B0503020204020204" pitchFamily="34" charset="-122"/>
              </a:rPr>
              <a:t>  </a:t>
            </a:r>
            <a:r>
              <a:rPr lang="zh-CN" sz="2000" b="0">
                <a:latin typeface="微软雅黑" panose="020B0503020204020204" pitchFamily="34" charset="-122"/>
                <a:ea typeface="微软雅黑" panose="020B0503020204020204" pitchFamily="34" charset="-122"/>
              </a:rPr>
              <a:t>其特征有三：第一，法律是国家制定和认可的；</a:t>
            </a:r>
            <a:endParaRPr lang="zh-CN" sz="2000" b="0">
              <a:latin typeface="微软雅黑" panose="020B0503020204020204" pitchFamily="34" charset="-122"/>
              <a:ea typeface="微软雅黑" panose="020B0503020204020204" pitchFamily="34" charset="-122"/>
            </a:endParaRPr>
          </a:p>
          <a:p>
            <a:pPr indent="0" fontAlgn="auto">
              <a:lnSpc>
                <a:spcPct val="150000"/>
              </a:lnSpc>
            </a:pPr>
            <a:r>
              <a:rPr lang="zh-CN" sz="2000" b="0">
                <a:latin typeface="微软雅黑" panose="020B0503020204020204" pitchFamily="34" charset="-122"/>
                <a:ea typeface="微软雅黑" panose="020B0503020204020204" pitchFamily="34" charset="-122"/>
              </a:rPr>
              <a:t>第二，法律是以国家强制力保证实施的；</a:t>
            </a:r>
            <a:endParaRPr lang="zh-CN" sz="2000" b="0">
              <a:latin typeface="微软雅黑" panose="020B0503020204020204" pitchFamily="34" charset="-122"/>
              <a:ea typeface="微软雅黑" panose="020B0503020204020204" pitchFamily="34" charset="-122"/>
            </a:endParaRPr>
          </a:p>
          <a:p>
            <a:pPr indent="0" fontAlgn="auto">
              <a:lnSpc>
                <a:spcPct val="150000"/>
              </a:lnSpc>
            </a:pPr>
            <a:r>
              <a:rPr lang="zh-CN" sz="2000" b="0">
                <a:latin typeface="微软雅黑" panose="020B0503020204020204" pitchFamily="34" charset="-122"/>
                <a:ea typeface="微软雅黑" panose="020B0503020204020204" pitchFamily="34" charset="-122"/>
              </a:rPr>
              <a:t>第三，法律是一个阶级的概念、历史的范畴，它不是从来就有的，也不是永远存在下去的。它是随着阶级的产生而产生并将随着阶级的消灭而消亡。教育法律指国家立法机关依据一定的立法程序制定或认可的调整教育活动中各种社会关系的法律规范的总称。它通过对教育关系的调整，促进教育秩序、教育公平、教育效率的实现</a:t>
            </a:r>
            <a:r>
              <a:rPr lang="zh-CN" altLang="en-US" sz="2000">
                <a:latin typeface="微软雅黑" panose="020B0503020204020204" pitchFamily="34" charset="-122"/>
                <a:ea typeface="微软雅黑" panose="020B0503020204020204" pitchFamily="34" charset="-122"/>
              </a:rPr>
              <a:t>是教育与社会走向秩序化、公</a:t>
            </a:r>
            <a:r>
              <a:rPr lang="zh-CN" altLang="en-US" sz="2000">
                <a:latin typeface="微软雅黑" panose="020B0503020204020204" pitchFamily="34" charset="-122"/>
                <a:ea typeface="微软雅黑" panose="020B0503020204020204" pitchFamily="34" charset="-122"/>
              </a:rPr>
              <a:t>平化、效率化、和谐化的重要手段。</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教育法规</a:t>
            </a:r>
            <a:endParaRPr lang="zh-CN" altLang="en-US" sz="2800" b="1">
              <a:latin typeface="微软雅黑" panose="020B0503020204020204" pitchFamily="34" charset="-122"/>
              <a:ea typeface="微软雅黑" panose="020B0503020204020204" pitchFamily="34" charset="-122"/>
            </a:endParaRPr>
          </a:p>
        </p:txBody>
      </p:sp>
      <p:cxnSp>
        <p:nvCxnSpPr>
          <p:cNvPr id="28" name="Straight Connector 27"/>
          <p:cNvCxnSpPr/>
          <p:nvPr>
            <p:custDataLst>
              <p:tags r:id="rId1"/>
            </p:custDataLst>
          </p:nvPr>
        </p:nvCxnSpPr>
        <p:spPr>
          <a:xfrm>
            <a:off x="9627691" y="1125529"/>
            <a:ext cx="998106" cy="0"/>
          </a:xfrm>
          <a:prstGeom prst="line">
            <a:avLst/>
          </a:prstGeom>
          <a:noFill/>
          <a:ln w="25400" cap="flat" cmpd="sng" algn="ctr">
            <a:solidFill>
              <a:srgbClr val="79B6D3"/>
            </a:solidFill>
            <a:prstDash val="solid"/>
            <a:miter lim="800000"/>
            <a:tailEnd type="oval"/>
          </a:ln>
          <a:effectLst/>
        </p:spPr>
      </p:cxnSp>
      <p:cxnSp>
        <p:nvCxnSpPr>
          <p:cNvPr id="29" name="Straight Connector 28"/>
          <p:cNvCxnSpPr/>
          <p:nvPr>
            <p:custDataLst>
              <p:tags r:id="rId2"/>
            </p:custDataLst>
          </p:nvPr>
        </p:nvCxnSpPr>
        <p:spPr>
          <a:xfrm flipH="1">
            <a:off x="842829" y="1125311"/>
            <a:ext cx="943415" cy="0"/>
          </a:xfrm>
          <a:prstGeom prst="line">
            <a:avLst/>
          </a:prstGeom>
          <a:noFill/>
          <a:ln w="25400" cap="flat" cmpd="sng" algn="ctr">
            <a:solidFill>
              <a:srgbClr val="8EAADC"/>
            </a:solidFill>
            <a:prstDash val="solid"/>
            <a:miter lim="800000"/>
            <a:tailEnd type="oval"/>
          </a:ln>
          <a:effectLst/>
        </p:spPr>
      </p:cxnSp>
      <p:sp>
        <p:nvSpPr>
          <p:cNvPr id="100" name="文本框 99"/>
          <p:cNvSpPr txBox="1"/>
          <p:nvPr/>
        </p:nvSpPr>
        <p:spPr>
          <a:xfrm>
            <a:off x="481965" y="1845310"/>
            <a:ext cx="10434955" cy="3784600"/>
          </a:xfrm>
          <a:prstGeom prst="rect">
            <a:avLst/>
          </a:prstGeom>
          <a:noFill/>
          <a:ln w="9525">
            <a:noFill/>
          </a:ln>
        </p:spPr>
        <p:txBody>
          <a:bodyPr wrap="square">
            <a:spAutoFit/>
          </a:bodyPr>
          <a:p>
            <a:pPr indent="266700" fontAlgn="auto">
              <a:lnSpc>
                <a:spcPct val="100000"/>
              </a:lnSpc>
              <a:spcBef>
                <a:spcPts val="600"/>
              </a:spcBef>
              <a:spcAft>
                <a:spcPts val="600"/>
              </a:spcAft>
            </a:pPr>
            <a:r>
              <a:rPr lang="zh-CN" sz="2000" b="0">
                <a:latin typeface="微软雅黑" panose="020B0503020204020204" pitchFamily="34" charset="-122"/>
                <a:ea typeface="微软雅黑" panose="020B0503020204020204" pitchFamily="34" charset="-122"/>
              </a:rPr>
              <a:t>教育法规是指国家立法机关及依法授权的政府机关制定的，调整和规定教育活动、教育关系的法、法令、条例、规则等各种规范性文件的总称。</a:t>
            </a:r>
            <a:endParaRPr lang="zh-CN" sz="2000" b="0">
              <a:latin typeface="微软雅黑" panose="020B0503020204020204" pitchFamily="34" charset="-122"/>
              <a:ea typeface="微软雅黑" panose="020B0503020204020204" pitchFamily="34" charset="-122"/>
            </a:endParaRPr>
          </a:p>
          <a:p>
            <a:pPr indent="266700" fontAlgn="auto">
              <a:lnSpc>
                <a:spcPct val="100000"/>
              </a:lnSpc>
              <a:spcBef>
                <a:spcPts val="600"/>
              </a:spcBef>
              <a:spcAft>
                <a:spcPts val="600"/>
              </a:spcAft>
            </a:pPr>
            <a:endParaRPr lang="zh-CN" sz="2000" b="0">
              <a:latin typeface="微软雅黑" panose="020B0503020204020204" pitchFamily="34" charset="-122"/>
              <a:ea typeface="微软雅黑" panose="020B0503020204020204" pitchFamily="34" charset="-122"/>
            </a:endParaRPr>
          </a:p>
          <a:p>
            <a:pPr indent="266700" fontAlgn="auto">
              <a:lnSpc>
                <a:spcPct val="100000"/>
              </a:lnSpc>
              <a:spcBef>
                <a:spcPts val="600"/>
              </a:spcBef>
              <a:spcAft>
                <a:spcPts val="600"/>
              </a:spcAft>
            </a:pPr>
            <a:r>
              <a:rPr lang="zh-CN" altLang="en-US" sz="2000">
                <a:latin typeface="微软雅黑" panose="020B0503020204020204" pitchFamily="34" charset="-122"/>
                <a:ea typeface="微软雅黑" panose="020B0503020204020204" pitchFamily="34" charset="-122"/>
              </a:rPr>
              <a:t>教育法规有广义和狭义之分。广义的教育法规是指国家立法机关和依法授权的政府机关制定，由国家强制力保证实施的教育活动的法律规范体系及其实施所形成的教育法律关系和法律秩序的总和。</a:t>
            </a:r>
            <a:endParaRPr lang="zh-CN" altLang="en-US" sz="2000">
              <a:latin typeface="微软雅黑" panose="020B0503020204020204" pitchFamily="34" charset="-122"/>
              <a:ea typeface="微软雅黑" panose="020B0503020204020204" pitchFamily="34" charset="-122"/>
            </a:endParaRPr>
          </a:p>
          <a:p>
            <a:pPr indent="266700" fontAlgn="auto">
              <a:lnSpc>
                <a:spcPct val="100000"/>
              </a:lnSpc>
              <a:spcBef>
                <a:spcPts val="600"/>
              </a:spcBef>
              <a:spcAft>
                <a:spcPts val="600"/>
              </a:spcAft>
            </a:pPr>
            <a:endParaRPr lang="zh-CN" altLang="en-US" sz="2000">
              <a:latin typeface="微软雅黑" panose="020B0503020204020204" pitchFamily="34" charset="-122"/>
              <a:ea typeface="微软雅黑" panose="020B0503020204020204" pitchFamily="34" charset="-122"/>
            </a:endParaRPr>
          </a:p>
          <a:p>
            <a:pPr indent="266700" fontAlgn="auto">
              <a:lnSpc>
                <a:spcPct val="100000"/>
              </a:lnSpc>
              <a:spcBef>
                <a:spcPts val="600"/>
              </a:spcBef>
              <a:spcAft>
                <a:spcPts val="600"/>
              </a:spcAft>
            </a:pPr>
            <a:r>
              <a:rPr lang="zh-CN" altLang="en-US" sz="2000">
                <a:latin typeface="微软雅黑" panose="020B0503020204020204" pitchFamily="34" charset="-122"/>
                <a:ea typeface="微软雅黑" panose="020B0503020204020204" pitchFamily="34" charset="-122"/>
              </a:rPr>
              <a:t>狭义的教育法规是指由国家权力机关制定的教育法律。在我国，教育法规主要是指全国人民代表大会及其常务委员会制定的教育法律、地方权力部门制定的地方性教育法规、国务院及其各部委制定的规章、规定等狭义的教育法规是指由国家权力机关制定的教育法律。</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85165" y="1340485"/>
            <a:ext cx="10828655" cy="5077460"/>
          </a:xfrm>
          <a:prstGeom prst="rect">
            <a:avLst/>
          </a:prstGeom>
          <a:noFill/>
          <a:ln w="9525">
            <a:noFill/>
          </a:ln>
        </p:spPr>
        <p:txBody>
          <a:bodyPr wrap="square">
            <a:spAutoFit/>
          </a:bodyPr>
          <a:lstStyle/>
          <a:p>
            <a:pPr indent="0" fontAlgn="auto">
              <a:lnSpc>
                <a:spcPct val="150000"/>
              </a:lnSpc>
            </a:pPr>
            <a:r>
              <a:rPr lang="en-US" b="1" dirty="0">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rPr>
              <a:t>法的特征</a:t>
            </a:r>
            <a:endParaRPr lang="en-US" b="1" dirty="0">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法的特征包括四个方面。</a:t>
            </a:r>
            <a:endParaRPr 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第一，法是调整人的行为的社会规范。在社会体系中，法属于社会规范的范畴。人的行为是法的调整对象。</a:t>
            </a:r>
            <a:endParaRPr 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二，法是出自国家的社会规范。社会规范的种类繁多，除了法之外，还有道徳规范、宗教规范、风俗习惯、社会礼仪、职业规范、社会组织的规章制度等。法区别于其他社会规范的首要之处在于，法是由国家创立的社会规范。</a:t>
            </a:r>
            <a:endParaRPr 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第三，法是规定权利和义务的社会规范。法是通过规定人们的权利和义务，以权利和义务为机制，影响人们的行为动机，指引人们的行为，调整社会关系的。</a:t>
            </a:r>
            <a:endParaRPr 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第四，法是由国家保证实施的社会规范。任何一种社会规范都具有强制性，都有保证其实施的社会力量。然而，法的强制性不同于其他规范之处在于，法具有国家强制性。法是以国家强制力为后盾，由国家强制力保证实施的。</a:t>
            </a:r>
            <a:endParaRPr 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rPr>
              <a:t>资料来源：张文显，法理学［ M .4版，北京：高等教育出版社、北京大学出版社，2011:62-65.</a:t>
            </a:r>
            <a:endParaRPr lang="en-US" b="1"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266700" y="18859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拓展阅读</a:t>
            </a:r>
            <a:endParaRPr lang="zh-CN" altLang="en-US" sz="2800" b="1">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626745" y="1125220"/>
            <a:ext cx="5080000" cy="460375"/>
          </a:xfrm>
          <a:prstGeom prst="rect">
            <a:avLst/>
          </a:prstGeom>
          <a:noFill/>
          <a:ln w="9525">
            <a:noFill/>
          </a:ln>
        </p:spPr>
        <p:txBody>
          <a:bodyPr>
            <a:spAutoFit/>
          </a:bodyPr>
          <a:lstStyle/>
          <a:p>
            <a:pPr indent="0"/>
            <a:r>
              <a:rPr lang="zh-CN" sz="2400" b="1">
                <a:solidFill>
                  <a:schemeClr val="accent1"/>
                </a:solidFill>
                <a:latin typeface="微软雅黑" panose="020B0503020204020204" pitchFamily="34" charset="-122"/>
                <a:ea typeface="微软雅黑" panose="020B0503020204020204" pitchFamily="34" charset="-122"/>
              </a:rPr>
              <a:t>教育法规的地位</a:t>
            </a:r>
            <a:endParaRPr lang="zh-CN" sz="2400" b="1">
              <a:solidFill>
                <a:schemeClr val="accent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338455" y="1701165"/>
            <a:ext cx="8830945" cy="2861310"/>
          </a:xfrm>
          <a:prstGeom prst="rect">
            <a:avLst/>
          </a:prstGeom>
          <a:noFill/>
          <a:ln w="9525">
            <a:noFill/>
          </a:ln>
        </p:spPr>
        <p:txBody>
          <a:bodyPr wrap="square">
            <a:spAutoFit/>
          </a:bodyPr>
          <a:p>
            <a:pPr indent="266700" fontAlgn="auto">
              <a:lnSpc>
                <a:spcPts val="2400"/>
              </a:lnSpc>
            </a:pPr>
            <a:r>
              <a:rPr lang="zh-CN" b="0">
                <a:latin typeface="微软雅黑" panose="020B0503020204020204" pitchFamily="34" charset="-122"/>
                <a:ea typeface="微软雅黑" panose="020B0503020204020204" pitchFamily="34" charset="-122"/>
                <a:cs typeface="微软雅黑" panose="020B0503020204020204" pitchFamily="34" charset="-122"/>
              </a:rPr>
              <a:t>教育法规的法律地位指教育法在法律体系中的位置问题，即它是否能作为一个独立的法律部门而成为一个国家法律体系的有机组成部分。</a:t>
            </a:r>
            <a:endParaRPr lang="zh-CN" b="0">
              <a:latin typeface="微软雅黑" panose="020B0503020204020204" pitchFamily="34" charset="-122"/>
              <a:ea typeface="微软雅黑" panose="020B0503020204020204" pitchFamily="34" charset="-122"/>
              <a:cs typeface="微软雅黑" panose="020B0503020204020204" pitchFamily="34" charset="-122"/>
            </a:endParaRPr>
          </a:p>
          <a:p>
            <a:pPr indent="266700" fontAlgn="auto">
              <a:lnSpc>
                <a:spcPts val="2400"/>
              </a:lnSpc>
            </a:pPr>
            <a:endParaRPr lang="zh-CN" b="0">
              <a:latin typeface="微软雅黑" panose="020B0503020204020204" pitchFamily="34" charset="-122"/>
              <a:ea typeface="微软雅黑" panose="020B0503020204020204" pitchFamily="34" charset="-122"/>
              <a:cs typeface="微软雅黑" panose="020B0503020204020204" pitchFamily="34" charset="-122"/>
            </a:endParaRPr>
          </a:p>
          <a:p>
            <a:pPr indent="266700" fontAlgn="auto">
              <a:lnSpc>
                <a:spcPts val="2400"/>
              </a:lnSpc>
            </a:pPr>
            <a:r>
              <a:rPr lang="en-US" altLang="zh-CN" b="0">
                <a:latin typeface="微软雅黑" panose="020B0503020204020204" pitchFamily="34" charset="-122"/>
                <a:ea typeface="微软雅黑" panose="020B0503020204020204" pitchFamily="34" charset="-122"/>
                <a:cs typeface="微软雅黑" panose="020B0503020204020204" pitchFamily="34" charset="-122"/>
              </a:rPr>
              <a:t>  </a:t>
            </a:r>
            <a:r>
              <a:rPr lang="zh-CN" b="0">
                <a:latin typeface="微软雅黑" panose="020B0503020204020204" pitchFamily="34" charset="-122"/>
                <a:ea typeface="微软雅黑" panose="020B0503020204020204" pitchFamily="34" charset="-122"/>
                <a:cs typeface="微软雅黑" panose="020B0503020204020204" pitchFamily="34" charset="-122"/>
              </a:rPr>
              <a:t>在我国，小学教育不是就业定向的职业教育，也不是培养高层次人才的专业教育，而是涉及千家万户全体适龄儿童的普通基础教育，它要向全体学生实施普通知识和基本技能教育，并发展他们的能力和良好的心理素质，培养他们高尚的思想品质，为他们继续接受教育奠定实的基础。这对于从根本上提高全民素质具有重要意义，在整个教育体系中处于基础性地位。为此，国家制定了一系列针对小学教育的法律法规，对小学教育活动进行了规范，从而明确了小学教育法规的地位。</a:t>
            </a:r>
            <a:endParaRPr lang="zh-CN" b="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18" name="图片 117"/>
          <p:cNvPicPr>
            <a:picLocks noChangeAspect="1"/>
          </p:cNvPicPr>
          <p:nvPr>
            <p:custDataLst>
              <p:tags r:id="rId1"/>
            </p:custDataLst>
          </p:nvPr>
        </p:nvPicPr>
        <p:blipFill>
          <a:blip r:embed="rId2" cstate="print">
            <a:extLst>
              <a:ext uri="{28A0092B-C50C-407E-A947-70E740481C1C}">
                <a14:useLocalDpi xmlns:a14="http://schemas.microsoft.com/office/drawing/2010/main" val="0"/>
              </a:ext>
            </a:extLst>
          </a:blip>
          <a:stretch>
            <a:fillRect/>
          </a:stretch>
        </p:blipFill>
        <p:spPr>
          <a:xfrm>
            <a:off x="9915346" y="836709"/>
            <a:ext cx="1558890" cy="5493655"/>
          </a:xfrm>
          <a:prstGeom prst="rect">
            <a:avLst/>
          </a:prstGeom>
        </p:spPr>
      </p:pic>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45085"/>
            <a:ext cx="5730240" cy="953135"/>
          </a:xfrm>
          <a:prstGeom prst="rect">
            <a:avLst/>
          </a:prstGeom>
          <a:noFill/>
        </p:spPr>
        <p:txBody>
          <a:bodyPr wrap="square" rtlCol="0" anchor="t">
            <a:spAutoFit/>
          </a:bodyPr>
          <a:lstStyle/>
          <a:p>
            <a:r>
              <a:rPr lang="zh-CN" sz="2800" b="1">
                <a:solidFill>
                  <a:schemeClr val="accent1"/>
                </a:solidFill>
                <a:latin typeface="微软雅黑" panose="020B0503020204020204" pitchFamily="34" charset="-122"/>
                <a:ea typeface="微软雅黑" panose="020B0503020204020204" pitchFamily="34" charset="-122"/>
                <a:sym typeface="+mn-ea"/>
              </a:rPr>
              <a:t>教育法规的功能</a:t>
            </a:r>
            <a:endParaRPr lang="zh-CN" altLang="en-US" sz="2800" b="1">
              <a:solidFill>
                <a:schemeClr val="accent1"/>
              </a:solidFill>
              <a:latin typeface="微软雅黑" panose="020B0503020204020204" pitchFamily="34" charset="-122"/>
              <a:ea typeface="微软雅黑" panose="020B0503020204020204" pitchFamily="34" charset="-122"/>
            </a:endParaRPr>
          </a:p>
          <a:p>
            <a:endParaRPr lang="zh-CN" altLang="en-US" sz="2800" b="1">
              <a:latin typeface="微软雅黑" panose="020B0503020204020204" pitchFamily="34" charset="-122"/>
              <a:ea typeface="微软雅黑" panose="020B0503020204020204" pitchFamily="34" charset="-122"/>
            </a:endParaRPr>
          </a:p>
        </p:txBody>
      </p:sp>
      <p:sp>
        <p:nvSpPr>
          <p:cNvPr id="116" name="空心弧 115"/>
          <p:cNvSpPr/>
          <p:nvPr>
            <p:custDataLst>
              <p:tags r:id="rId1"/>
            </p:custDataLst>
          </p:nvPr>
        </p:nvSpPr>
        <p:spPr>
          <a:xfrm>
            <a:off x="-496755" y="1535543"/>
            <a:ext cx="3894370" cy="3894370"/>
          </a:xfrm>
          <a:prstGeom prst="blockArc">
            <a:avLst>
              <a:gd name="adj1" fmla="val 16220600"/>
              <a:gd name="adj2" fmla="val 4983314"/>
              <a:gd name="adj3" fmla="val 17532"/>
            </a:avLst>
          </a:prstGeom>
          <a:solidFill>
            <a:srgbClr val="FFE57F"/>
          </a:solidFill>
          <a:ln w="12700" cap="flat" cmpd="sng" algn="ctr">
            <a:noFill/>
            <a:prstDash val="solid"/>
            <a:miter lim="800000"/>
          </a:ln>
          <a:effectLst/>
        </p:spPr>
        <p:txBody>
          <a:bodyPr rtlCol="0" anchor="ctr"/>
          <a:lstStyle/>
          <a:p>
            <a:pPr algn="ctr"/>
            <a:endParaRPr lang="zh-CN" altLang="en-US" sz="1350">
              <a:solidFill>
                <a:srgbClr val="595959"/>
              </a:solidFill>
            </a:endParaRPr>
          </a:p>
        </p:txBody>
      </p:sp>
      <p:grpSp>
        <p:nvGrpSpPr>
          <p:cNvPr id="97" name="组合 96"/>
          <p:cNvGrpSpPr/>
          <p:nvPr>
            <p:custDataLst>
              <p:tags r:id="rId2"/>
            </p:custDataLst>
          </p:nvPr>
        </p:nvGrpSpPr>
        <p:grpSpPr>
          <a:xfrm>
            <a:off x="1020011" y="1488077"/>
            <a:ext cx="852184" cy="852184"/>
            <a:chOff x="2247901" y="1855788"/>
            <a:chExt cx="796925" cy="796925"/>
          </a:xfrm>
        </p:grpSpPr>
        <p:sp>
          <p:nvSpPr>
            <p:cNvPr id="35" name="Freeform 8"/>
            <p:cNvSpPr>
              <a:spLocks noEditPoints="1"/>
            </p:cNvSpPr>
            <p:nvPr>
              <p:custDataLst>
                <p:tags r:id="rId3"/>
              </p:custDataLst>
            </p:nvPr>
          </p:nvSpPr>
          <p:spPr bwMode="auto">
            <a:xfrm>
              <a:off x="2247901" y="1855788"/>
              <a:ext cx="796925" cy="796925"/>
            </a:xfrm>
            <a:custGeom>
              <a:avLst/>
              <a:gdLst>
                <a:gd name="T0" fmla="*/ 390 w 502"/>
                <a:gd name="T1" fmla="*/ 41 h 502"/>
                <a:gd name="T2" fmla="*/ 324 w 502"/>
                <a:gd name="T3" fmla="*/ 10 h 502"/>
                <a:gd name="T4" fmla="*/ 252 w 502"/>
                <a:gd name="T5" fmla="*/ 0 h 502"/>
                <a:gd name="T6" fmla="*/ 181 w 502"/>
                <a:gd name="T7" fmla="*/ 10 h 502"/>
                <a:gd name="T8" fmla="*/ 114 w 502"/>
                <a:gd name="T9" fmla="*/ 40 h 502"/>
                <a:gd name="T10" fmla="*/ 58 w 502"/>
                <a:gd name="T11" fmla="*/ 91 h 502"/>
                <a:gd name="T12" fmla="*/ 30 w 502"/>
                <a:gd name="T13" fmla="*/ 133 h 502"/>
                <a:gd name="T14" fmla="*/ 5 w 502"/>
                <a:gd name="T15" fmla="*/ 202 h 502"/>
                <a:gd name="T16" fmla="*/ 1 w 502"/>
                <a:gd name="T17" fmla="*/ 274 h 502"/>
                <a:gd name="T18" fmla="*/ 19 w 502"/>
                <a:gd name="T19" fmla="*/ 344 h 502"/>
                <a:gd name="T20" fmla="*/ 55 w 502"/>
                <a:gd name="T21" fmla="*/ 407 h 502"/>
                <a:gd name="T22" fmla="*/ 92 w 502"/>
                <a:gd name="T23" fmla="*/ 444 h 502"/>
                <a:gd name="T24" fmla="*/ 157 w 502"/>
                <a:gd name="T25" fmla="*/ 482 h 502"/>
                <a:gd name="T26" fmla="*/ 227 w 502"/>
                <a:gd name="T27" fmla="*/ 500 h 502"/>
                <a:gd name="T28" fmla="*/ 299 w 502"/>
                <a:gd name="T29" fmla="*/ 497 h 502"/>
                <a:gd name="T30" fmla="*/ 367 w 502"/>
                <a:gd name="T31" fmla="*/ 473 h 502"/>
                <a:gd name="T32" fmla="*/ 427 w 502"/>
                <a:gd name="T33" fmla="*/ 429 h 502"/>
                <a:gd name="T34" fmla="*/ 461 w 502"/>
                <a:gd name="T35" fmla="*/ 390 h 502"/>
                <a:gd name="T36" fmla="*/ 492 w 502"/>
                <a:gd name="T37" fmla="*/ 322 h 502"/>
                <a:gd name="T38" fmla="*/ 502 w 502"/>
                <a:gd name="T39" fmla="*/ 251 h 502"/>
                <a:gd name="T40" fmla="*/ 492 w 502"/>
                <a:gd name="T41" fmla="*/ 179 h 502"/>
                <a:gd name="T42" fmla="*/ 462 w 502"/>
                <a:gd name="T43" fmla="*/ 113 h 502"/>
                <a:gd name="T44" fmla="*/ 411 w 502"/>
                <a:gd name="T45" fmla="*/ 57 h 502"/>
                <a:gd name="T46" fmla="*/ 401 w 502"/>
                <a:gd name="T47" fmla="*/ 373 h 502"/>
                <a:gd name="T48" fmla="*/ 357 w 502"/>
                <a:gd name="T49" fmla="*/ 412 h 502"/>
                <a:gd name="T50" fmla="*/ 306 w 502"/>
                <a:gd name="T51" fmla="*/ 436 h 502"/>
                <a:gd name="T52" fmla="*/ 251 w 502"/>
                <a:gd name="T53" fmla="*/ 443 h 502"/>
                <a:gd name="T54" fmla="*/ 196 w 502"/>
                <a:gd name="T55" fmla="*/ 435 h 502"/>
                <a:gd name="T56" fmla="*/ 144 w 502"/>
                <a:gd name="T57" fmla="*/ 411 h 502"/>
                <a:gd name="T58" fmla="*/ 114 w 502"/>
                <a:gd name="T59" fmla="*/ 385 h 502"/>
                <a:gd name="T60" fmla="*/ 81 w 502"/>
                <a:gd name="T61" fmla="*/ 339 h 502"/>
                <a:gd name="T62" fmla="*/ 62 w 502"/>
                <a:gd name="T63" fmla="*/ 288 h 502"/>
                <a:gd name="T64" fmla="*/ 59 w 502"/>
                <a:gd name="T65" fmla="*/ 231 h 502"/>
                <a:gd name="T66" fmla="*/ 73 w 502"/>
                <a:gd name="T67" fmla="*/ 177 h 502"/>
                <a:gd name="T68" fmla="*/ 103 w 502"/>
                <a:gd name="T69" fmla="*/ 128 h 502"/>
                <a:gd name="T70" fmla="*/ 130 w 502"/>
                <a:gd name="T71" fmla="*/ 100 h 502"/>
                <a:gd name="T72" fmla="*/ 180 w 502"/>
                <a:gd name="T73" fmla="*/ 71 h 502"/>
                <a:gd name="T74" fmla="*/ 233 w 502"/>
                <a:gd name="T75" fmla="*/ 58 h 502"/>
                <a:gd name="T76" fmla="*/ 289 w 502"/>
                <a:gd name="T77" fmla="*/ 61 h 502"/>
                <a:gd name="T78" fmla="*/ 342 w 502"/>
                <a:gd name="T79" fmla="*/ 80 h 502"/>
                <a:gd name="T80" fmla="*/ 374 w 502"/>
                <a:gd name="T81" fmla="*/ 101 h 502"/>
                <a:gd name="T82" fmla="*/ 413 w 502"/>
                <a:gd name="T83" fmla="*/ 145 h 502"/>
                <a:gd name="T84" fmla="*/ 436 w 502"/>
                <a:gd name="T85" fmla="*/ 195 h 502"/>
                <a:gd name="T86" fmla="*/ 445 w 502"/>
                <a:gd name="T87" fmla="*/ 251 h 502"/>
                <a:gd name="T88" fmla="*/ 436 w 502"/>
                <a:gd name="T89" fmla="*/ 306 h 502"/>
                <a:gd name="T90" fmla="*/ 412 w 502"/>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2" h="502">
                  <a:moveTo>
                    <a:pt x="411" y="57"/>
                  </a:moveTo>
                  <a:lnTo>
                    <a:pt x="411" y="57"/>
                  </a:lnTo>
                  <a:lnTo>
                    <a:pt x="390" y="41"/>
                  </a:lnTo>
                  <a:lnTo>
                    <a:pt x="370" y="29"/>
                  </a:lnTo>
                  <a:lnTo>
                    <a:pt x="347" y="18"/>
                  </a:lnTo>
                  <a:lnTo>
                    <a:pt x="324" y="10"/>
                  </a:lnTo>
                  <a:lnTo>
                    <a:pt x="299" y="4"/>
                  </a:lnTo>
                  <a:lnTo>
                    <a:pt x="276" y="1"/>
                  </a:lnTo>
                  <a:lnTo>
                    <a:pt x="252" y="0"/>
                  </a:lnTo>
                  <a:lnTo>
                    <a:pt x="228" y="1"/>
                  </a:lnTo>
                  <a:lnTo>
                    <a:pt x="204" y="4"/>
                  </a:lnTo>
                  <a:lnTo>
                    <a:pt x="181" y="10"/>
                  </a:lnTo>
                  <a:lnTo>
                    <a:pt x="158" y="17"/>
                  </a:lnTo>
                  <a:lnTo>
                    <a:pt x="136" y="27"/>
                  </a:lnTo>
                  <a:lnTo>
                    <a:pt x="114" y="40"/>
                  </a:lnTo>
                  <a:lnTo>
                    <a:pt x="95" y="55"/>
                  </a:lnTo>
                  <a:lnTo>
                    <a:pt x="75" y="71"/>
                  </a:lnTo>
                  <a:lnTo>
                    <a:pt x="58" y="91"/>
                  </a:lnTo>
                  <a:lnTo>
                    <a:pt x="58" y="91"/>
                  </a:lnTo>
                  <a:lnTo>
                    <a:pt x="43" y="111"/>
                  </a:lnTo>
                  <a:lnTo>
                    <a:pt x="30" y="133"/>
                  </a:lnTo>
                  <a:lnTo>
                    <a:pt x="20" y="155"/>
                  </a:lnTo>
                  <a:lnTo>
                    <a:pt x="11" y="178"/>
                  </a:lnTo>
                  <a:lnTo>
                    <a:pt x="5" y="202"/>
                  </a:lnTo>
                  <a:lnTo>
                    <a:pt x="1" y="227"/>
                  </a:lnTo>
                  <a:lnTo>
                    <a:pt x="0" y="250"/>
                  </a:lnTo>
                  <a:lnTo>
                    <a:pt x="1" y="274"/>
                  </a:lnTo>
                  <a:lnTo>
                    <a:pt x="5" y="298"/>
                  </a:lnTo>
                  <a:lnTo>
                    <a:pt x="11" y="321"/>
                  </a:lnTo>
                  <a:lnTo>
                    <a:pt x="19" y="344"/>
                  </a:lnTo>
                  <a:lnTo>
                    <a:pt x="29" y="366"/>
                  </a:lnTo>
                  <a:lnTo>
                    <a:pt x="42" y="388"/>
                  </a:lnTo>
                  <a:lnTo>
                    <a:pt x="55" y="407"/>
                  </a:lnTo>
                  <a:lnTo>
                    <a:pt x="73" y="427"/>
                  </a:lnTo>
                  <a:lnTo>
                    <a:pt x="92" y="444"/>
                  </a:lnTo>
                  <a:lnTo>
                    <a:pt x="92" y="444"/>
                  </a:lnTo>
                  <a:lnTo>
                    <a:pt x="112" y="459"/>
                  </a:lnTo>
                  <a:lnTo>
                    <a:pt x="134" y="472"/>
                  </a:lnTo>
                  <a:lnTo>
                    <a:pt x="157" y="482"/>
                  </a:lnTo>
                  <a:lnTo>
                    <a:pt x="180" y="491"/>
                  </a:lnTo>
                  <a:lnTo>
                    <a:pt x="203" y="497"/>
                  </a:lnTo>
                  <a:lnTo>
                    <a:pt x="227" y="500"/>
                  </a:lnTo>
                  <a:lnTo>
                    <a:pt x="251" y="502"/>
                  </a:lnTo>
                  <a:lnTo>
                    <a:pt x="275" y="500"/>
                  </a:lnTo>
                  <a:lnTo>
                    <a:pt x="299" y="497"/>
                  </a:lnTo>
                  <a:lnTo>
                    <a:pt x="323" y="491"/>
                  </a:lnTo>
                  <a:lnTo>
                    <a:pt x="346" y="483"/>
                  </a:lnTo>
                  <a:lnTo>
                    <a:pt x="367" y="473"/>
                  </a:lnTo>
                  <a:lnTo>
                    <a:pt x="389" y="460"/>
                  </a:lnTo>
                  <a:lnTo>
                    <a:pt x="409" y="446"/>
                  </a:lnTo>
                  <a:lnTo>
                    <a:pt x="427" y="429"/>
                  </a:lnTo>
                  <a:lnTo>
                    <a:pt x="445" y="411"/>
                  </a:lnTo>
                  <a:lnTo>
                    <a:pt x="445" y="411"/>
                  </a:lnTo>
                  <a:lnTo>
                    <a:pt x="461" y="390"/>
                  </a:lnTo>
                  <a:lnTo>
                    <a:pt x="473" y="368"/>
                  </a:lnTo>
                  <a:lnTo>
                    <a:pt x="484" y="345"/>
                  </a:lnTo>
                  <a:lnTo>
                    <a:pt x="492" y="322"/>
                  </a:lnTo>
                  <a:lnTo>
                    <a:pt x="497" y="299"/>
                  </a:lnTo>
                  <a:lnTo>
                    <a:pt x="501" y="275"/>
                  </a:lnTo>
                  <a:lnTo>
                    <a:pt x="502" y="251"/>
                  </a:lnTo>
                  <a:lnTo>
                    <a:pt x="501" y="227"/>
                  </a:lnTo>
                  <a:lnTo>
                    <a:pt x="497" y="202"/>
                  </a:lnTo>
                  <a:lnTo>
                    <a:pt x="492" y="179"/>
                  </a:lnTo>
                  <a:lnTo>
                    <a:pt x="485" y="156"/>
                  </a:lnTo>
                  <a:lnTo>
                    <a:pt x="474" y="134"/>
                  </a:lnTo>
                  <a:lnTo>
                    <a:pt x="462" y="113"/>
                  </a:lnTo>
                  <a:lnTo>
                    <a:pt x="447" y="93"/>
                  </a:lnTo>
                  <a:lnTo>
                    <a:pt x="431" y="75"/>
                  </a:lnTo>
                  <a:lnTo>
                    <a:pt x="411" y="57"/>
                  </a:lnTo>
                  <a:lnTo>
                    <a:pt x="411" y="57"/>
                  </a:lnTo>
                  <a:close/>
                  <a:moveTo>
                    <a:pt x="401" y="373"/>
                  </a:moveTo>
                  <a:lnTo>
                    <a:pt x="401" y="373"/>
                  </a:lnTo>
                  <a:lnTo>
                    <a:pt x="387" y="388"/>
                  </a:lnTo>
                  <a:lnTo>
                    <a:pt x="373" y="400"/>
                  </a:lnTo>
                  <a:lnTo>
                    <a:pt x="357" y="412"/>
                  </a:lnTo>
                  <a:lnTo>
                    <a:pt x="341" y="421"/>
                  </a:lnTo>
                  <a:lnTo>
                    <a:pt x="324" y="429"/>
                  </a:lnTo>
                  <a:lnTo>
                    <a:pt x="306" y="436"/>
                  </a:lnTo>
                  <a:lnTo>
                    <a:pt x="288" y="439"/>
                  </a:lnTo>
                  <a:lnTo>
                    <a:pt x="270" y="443"/>
                  </a:lnTo>
                  <a:lnTo>
                    <a:pt x="251" y="443"/>
                  </a:lnTo>
                  <a:lnTo>
                    <a:pt x="233" y="443"/>
                  </a:lnTo>
                  <a:lnTo>
                    <a:pt x="214" y="439"/>
                  </a:lnTo>
                  <a:lnTo>
                    <a:pt x="196" y="435"/>
                  </a:lnTo>
                  <a:lnTo>
                    <a:pt x="179" y="429"/>
                  </a:lnTo>
                  <a:lnTo>
                    <a:pt x="161" y="421"/>
                  </a:lnTo>
                  <a:lnTo>
                    <a:pt x="144" y="411"/>
                  </a:lnTo>
                  <a:lnTo>
                    <a:pt x="129" y="399"/>
                  </a:lnTo>
                  <a:lnTo>
                    <a:pt x="129" y="399"/>
                  </a:lnTo>
                  <a:lnTo>
                    <a:pt x="114" y="385"/>
                  </a:lnTo>
                  <a:lnTo>
                    <a:pt x="102" y="372"/>
                  </a:lnTo>
                  <a:lnTo>
                    <a:pt x="90" y="355"/>
                  </a:lnTo>
                  <a:lnTo>
                    <a:pt x="81" y="339"/>
                  </a:lnTo>
                  <a:lnTo>
                    <a:pt x="73" y="322"/>
                  </a:lnTo>
                  <a:lnTo>
                    <a:pt x="67" y="305"/>
                  </a:lnTo>
                  <a:lnTo>
                    <a:pt x="62" y="288"/>
                  </a:lnTo>
                  <a:lnTo>
                    <a:pt x="59" y="269"/>
                  </a:lnTo>
                  <a:lnTo>
                    <a:pt x="59" y="251"/>
                  </a:lnTo>
                  <a:lnTo>
                    <a:pt x="59" y="231"/>
                  </a:lnTo>
                  <a:lnTo>
                    <a:pt x="62" y="213"/>
                  </a:lnTo>
                  <a:lnTo>
                    <a:pt x="67" y="195"/>
                  </a:lnTo>
                  <a:lnTo>
                    <a:pt x="73" y="177"/>
                  </a:lnTo>
                  <a:lnTo>
                    <a:pt x="81" y="160"/>
                  </a:lnTo>
                  <a:lnTo>
                    <a:pt x="91" y="144"/>
                  </a:lnTo>
                  <a:lnTo>
                    <a:pt x="103" y="128"/>
                  </a:lnTo>
                  <a:lnTo>
                    <a:pt x="103" y="128"/>
                  </a:lnTo>
                  <a:lnTo>
                    <a:pt x="116" y="113"/>
                  </a:lnTo>
                  <a:lnTo>
                    <a:pt x="130" y="100"/>
                  </a:lnTo>
                  <a:lnTo>
                    <a:pt x="146" y="88"/>
                  </a:lnTo>
                  <a:lnTo>
                    <a:pt x="163" y="79"/>
                  </a:lnTo>
                  <a:lnTo>
                    <a:pt x="180" y="71"/>
                  </a:lnTo>
                  <a:lnTo>
                    <a:pt x="197" y="65"/>
                  </a:lnTo>
                  <a:lnTo>
                    <a:pt x="215" y="61"/>
                  </a:lnTo>
                  <a:lnTo>
                    <a:pt x="233" y="58"/>
                  </a:lnTo>
                  <a:lnTo>
                    <a:pt x="252" y="57"/>
                  </a:lnTo>
                  <a:lnTo>
                    <a:pt x="271" y="58"/>
                  </a:lnTo>
                  <a:lnTo>
                    <a:pt x="289" y="61"/>
                  </a:lnTo>
                  <a:lnTo>
                    <a:pt x="306" y="65"/>
                  </a:lnTo>
                  <a:lnTo>
                    <a:pt x="325" y="71"/>
                  </a:lnTo>
                  <a:lnTo>
                    <a:pt x="342" y="80"/>
                  </a:lnTo>
                  <a:lnTo>
                    <a:pt x="358" y="90"/>
                  </a:lnTo>
                  <a:lnTo>
                    <a:pt x="374" y="101"/>
                  </a:lnTo>
                  <a:lnTo>
                    <a:pt x="374" y="101"/>
                  </a:lnTo>
                  <a:lnTo>
                    <a:pt x="389" y="115"/>
                  </a:lnTo>
                  <a:lnTo>
                    <a:pt x="402" y="130"/>
                  </a:lnTo>
                  <a:lnTo>
                    <a:pt x="413" y="145"/>
                  </a:lnTo>
                  <a:lnTo>
                    <a:pt x="423" y="161"/>
                  </a:lnTo>
                  <a:lnTo>
                    <a:pt x="431" y="178"/>
                  </a:lnTo>
                  <a:lnTo>
                    <a:pt x="436" y="195"/>
                  </a:lnTo>
                  <a:lnTo>
                    <a:pt x="441" y="214"/>
                  </a:lnTo>
                  <a:lnTo>
                    <a:pt x="443" y="232"/>
                  </a:lnTo>
                  <a:lnTo>
                    <a:pt x="445" y="251"/>
                  </a:lnTo>
                  <a:lnTo>
                    <a:pt x="443" y="269"/>
                  </a:lnTo>
                  <a:lnTo>
                    <a:pt x="441" y="288"/>
                  </a:lnTo>
                  <a:lnTo>
                    <a:pt x="436" y="306"/>
                  </a:lnTo>
                  <a:lnTo>
                    <a:pt x="431" y="323"/>
                  </a:lnTo>
                  <a:lnTo>
                    <a:pt x="423" y="340"/>
                  </a:lnTo>
                  <a:lnTo>
                    <a:pt x="412" y="358"/>
                  </a:lnTo>
                  <a:lnTo>
                    <a:pt x="401" y="373"/>
                  </a:lnTo>
                  <a:lnTo>
                    <a:pt x="401" y="373"/>
                  </a:lnTo>
                  <a:close/>
                </a:path>
              </a:pathLst>
            </a:custGeom>
            <a:solidFill>
              <a:srgbClr val="689F3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7" name="Freeform 9"/>
            <p:cNvSpPr/>
            <p:nvPr>
              <p:custDataLst>
                <p:tags r:id="rId4"/>
              </p:custDataLst>
            </p:nvPr>
          </p:nvSpPr>
          <p:spPr bwMode="auto">
            <a:xfrm>
              <a:off x="2341563" y="1946276"/>
              <a:ext cx="612775" cy="612775"/>
            </a:xfrm>
            <a:custGeom>
              <a:avLst/>
              <a:gdLst>
                <a:gd name="T0" fmla="*/ 315 w 386"/>
                <a:gd name="T1" fmla="*/ 44 h 386"/>
                <a:gd name="T2" fmla="*/ 343 w 386"/>
                <a:gd name="T3" fmla="*/ 73 h 386"/>
                <a:gd name="T4" fmla="*/ 364 w 386"/>
                <a:gd name="T5" fmla="*/ 104 h 386"/>
                <a:gd name="T6" fmla="*/ 377 w 386"/>
                <a:gd name="T7" fmla="*/ 138 h 386"/>
                <a:gd name="T8" fmla="*/ 384 w 386"/>
                <a:gd name="T9" fmla="*/ 175 h 386"/>
                <a:gd name="T10" fmla="*/ 384 w 386"/>
                <a:gd name="T11" fmla="*/ 212 h 386"/>
                <a:gd name="T12" fmla="*/ 377 w 386"/>
                <a:gd name="T13" fmla="*/ 249 h 386"/>
                <a:gd name="T14" fmla="*/ 364 w 386"/>
                <a:gd name="T15" fmla="*/ 283 h 386"/>
                <a:gd name="T16" fmla="*/ 342 w 386"/>
                <a:gd name="T17" fmla="*/ 316 h 386"/>
                <a:gd name="T18" fmla="*/ 328 w 386"/>
                <a:gd name="T19" fmla="*/ 331 h 386"/>
                <a:gd name="T20" fmla="*/ 298 w 386"/>
                <a:gd name="T21" fmla="*/ 355 h 386"/>
                <a:gd name="T22" fmla="*/ 265 w 386"/>
                <a:gd name="T23" fmla="*/ 372 h 386"/>
                <a:gd name="T24" fmla="*/ 229 w 386"/>
                <a:gd name="T25" fmla="*/ 382 h 386"/>
                <a:gd name="T26" fmla="*/ 192 w 386"/>
                <a:gd name="T27" fmla="*/ 386 h 386"/>
                <a:gd name="T28" fmla="*/ 155 w 386"/>
                <a:gd name="T29" fmla="*/ 382 h 386"/>
                <a:gd name="T30" fmla="*/ 120 w 386"/>
                <a:gd name="T31" fmla="*/ 372 h 386"/>
                <a:gd name="T32" fmla="*/ 85 w 386"/>
                <a:gd name="T33" fmla="*/ 354 h 386"/>
                <a:gd name="T34" fmla="*/ 70 w 386"/>
                <a:gd name="T35" fmla="*/ 342 h 386"/>
                <a:gd name="T36" fmla="*/ 43 w 386"/>
                <a:gd name="T37" fmla="*/ 315 h 386"/>
                <a:gd name="T38" fmla="*/ 22 w 386"/>
                <a:gd name="T39" fmla="*/ 282 h 386"/>
                <a:gd name="T40" fmla="*/ 8 w 386"/>
                <a:gd name="T41" fmla="*/ 248 h 386"/>
                <a:gd name="T42" fmla="*/ 0 w 386"/>
                <a:gd name="T43" fmla="*/ 212 h 386"/>
                <a:gd name="T44" fmla="*/ 0 w 386"/>
                <a:gd name="T45" fmla="*/ 174 h 386"/>
                <a:gd name="T46" fmla="*/ 8 w 386"/>
                <a:gd name="T47" fmla="*/ 138 h 386"/>
                <a:gd name="T48" fmla="*/ 22 w 386"/>
                <a:gd name="T49" fmla="*/ 103 h 386"/>
                <a:gd name="T50" fmla="*/ 44 w 386"/>
                <a:gd name="T51" fmla="*/ 71 h 386"/>
                <a:gd name="T52" fmla="*/ 57 w 386"/>
                <a:gd name="T53" fmla="*/ 56 h 386"/>
                <a:gd name="T54" fmla="*/ 87 w 386"/>
                <a:gd name="T55" fmla="*/ 31 h 386"/>
                <a:gd name="T56" fmla="*/ 121 w 386"/>
                <a:gd name="T57" fmla="*/ 14 h 386"/>
                <a:gd name="T58" fmla="*/ 156 w 386"/>
                <a:gd name="T59" fmla="*/ 4 h 386"/>
                <a:gd name="T60" fmla="*/ 193 w 386"/>
                <a:gd name="T61" fmla="*/ 0 h 386"/>
                <a:gd name="T62" fmla="*/ 230 w 386"/>
                <a:gd name="T63" fmla="*/ 4 h 386"/>
                <a:gd name="T64" fmla="*/ 266 w 386"/>
                <a:gd name="T65" fmla="*/ 14 h 386"/>
                <a:gd name="T66" fmla="*/ 299 w 386"/>
                <a:gd name="T67" fmla="*/ 33 h 386"/>
                <a:gd name="T68" fmla="*/ 315 w 386"/>
                <a:gd name="T69"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6">
                  <a:moveTo>
                    <a:pt x="315" y="44"/>
                  </a:moveTo>
                  <a:lnTo>
                    <a:pt x="315" y="44"/>
                  </a:lnTo>
                  <a:lnTo>
                    <a:pt x="330" y="58"/>
                  </a:lnTo>
                  <a:lnTo>
                    <a:pt x="343" y="73"/>
                  </a:lnTo>
                  <a:lnTo>
                    <a:pt x="354" y="88"/>
                  </a:lnTo>
                  <a:lnTo>
                    <a:pt x="364" y="104"/>
                  </a:lnTo>
                  <a:lnTo>
                    <a:pt x="372" y="121"/>
                  </a:lnTo>
                  <a:lnTo>
                    <a:pt x="377" y="138"/>
                  </a:lnTo>
                  <a:lnTo>
                    <a:pt x="382" y="157"/>
                  </a:lnTo>
                  <a:lnTo>
                    <a:pt x="384" y="175"/>
                  </a:lnTo>
                  <a:lnTo>
                    <a:pt x="386" y="194"/>
                  </a:lnTo>
                  <a:lnTo>
                    <a:pt x="384" y="212"/>
                  </a:lnTo>
                  <a:lnTo>
                    <a:pt x="382" y="231"/>
                  </a:lnTo>
                  <a:lnTo>
                    <a:pt x="377" y="249"/>
                  </a:lnTo>
                  <a:lnTo>
                    <a:pt x="372" y="266"/>
                  </a:lnTo>
                  <a:lnTo>
                    <a:pt x="364" y="283"/>
                  </a:lnTo>
                  <a:lnTo>
                    <a:pt x="353" y="301"/>
                  </a:lnTo>
                  <a:lnTo>
                    <a:pt x="342" y="316"/>
                  </a:lnTo>
                  <a:lnTo>
                    <a:pt x="342" y="316"/>
                  </a:lnTo>
                  <a:lnTo>
                    <a:pt x="328" y="331"/>
                  </a:lnTo>
                  <a:lnTo>
                    <a:pt x="314" y="343"/>
                  </a:lnTo>
                  <a:lnTo>
                    <a:pt x="298" y="355"/>
                  </a:lnTo>
                  <a:lnTo>
                    <a:pt x="282" y="364"/>
                  </a:lnTo>
                  <a:lnTo>
                    <a:pt x="265" y="372"/>
                  </a:lnTo>
                  <a:lnTo>
                    <a:pt x="247" y="379"/>
                  </a:lnTo>
                  <a:lnTo>
                    <a:pt x="229" y="382"/>
                  </a:lnTo>
                  <a:lnTo>
                    <a:pt x="211" y="386"/>
                  </a:lnTo>
                  <a:lnTo>
                    <a:pt x="192" y="386"/>
                  </a:lnTo>
                  <a:lnTo>
                    <a:pt x="174" y="386"/>
                  </a:lnTo>
                  <a:lnTo>
                    <a:pt x="155" y="382"/>
                  </a:lnTo>
                  <a:lnTo>
                    <a:pt x="137" y="378"/>
                  </a:lnTo>
                  <a:lnTo>
                    <a:pt x="120" y="372"/>
                  </a:lnTo>
                  <a:lnTo>
                    <a:pt x="102" y="364"/>
                  </a:lnTo>
                  <a:lnTo>
                    <a:pt x="85" y="354"/>
                  </a:lnTo>
                  <a:lnTo>
                    <a:pt x="70" y="342"/>
                  </a:lnTo>
                  <a:lnTo>
                    <a:pt x="70" y="342"/>
                  </a:lnTo>
                  <a:lnTo>
                    <a:pt x="55" y="328"/>
                  </a:lnTo>
                  <a:lnTo>
                    <a:pt x="43" y="315"/>
                  </a:lnTo>
                  <a:lnTo>
                    <a:pt x="31" y="298"/>
                  </a:lnTo>
                  <a:lnTo>
                    <a:pt x="22" y="282"/>
                  </a:lnTo>
                  <a:lnTo>
                    <a:pt x="14" y="265"/>
                  </a:lnTo>
                  <a:lnTo>
                    <a:pt x="8" y="248"/>
                  </a:lnTo>
                  <a:lnTo>
                    <a:pt x="3" y="231"/>
                  </a:lnTo>
                  <a:lnTo>
                    <a:pt x="0" y="212"/>
                  </a:lnTo>
                  <a:lnTo>
                    <a:pt x="0" y="194"/>
                  </a:lnTo>
                  <a:lnTo>
                    <a:pt x="0" y="174"/>
                  </a:lnTo>
                  <a:lnTo>
                    <a:pt x="3" y="156"/>
                  </a:lnTo>
                  <a:lnTo>
                    <a:pt x="8" y="138"/>
                  </a:lnTo>
                  <a:lnTo>
                    <a:pt x="14" y="120"/>
                  </a:lnTo>
                  <a:lnTo>
                    <a:pt x="22" y="103"/>
                  </a:lnTo>
                  <a:lnTo>
                    <a:pt x="32" y="87"/>
                  </a:lnTo>
                  <a:lnTo>
                    <a:pt x="44" y="71"/>
                  </a:lnTo>
                  <a:lnTo>
                    <a:pt x="44" y="71"/>
                  </a:lnTo>
                  <a:lnTo>
                    <a:pt x="57" y="56"/>
                  </a:lnTo>
                  <a:lnTo>
                    <a:pt x="71" y="43"/>
                  </a:lnTo>
                  <a:lnTo>
                    <a:pt x="87" y="31"/>
                  </a:lnTo>
                  <a:lnTo>
                    <a:pt x="104" y="22"/>
                  </a:lnTo>
                  <a:lnTo>
                    <a:pt x="121" y="14"/>
                  </a:lnTo>
                  <a:lnTo>
                    <a:pt x="138" y="8"/>
                  </a:lnTo>
                  <a:lnTo>
                    <a:pt x="156" y="4"/>
                  </a:lnTo>
                  <a:lnTo>
                    <a:pt x="174" y="1"/>
                  </a:lnTo>
                  <a:lnTo>
                    <a:pt x="193" y="0"/>
                  </a:lnTo>
                  <a:lnTo>
                    <a:pt x="212" y="1"/>
                  </a:lnTo>
                  <a:lnTo>
                    <a:pt x="230" y="4"/>
                  </a:lnTo>
                  <a:lnTo>
                    <a:pt x="247" y="8"/>
                  </a:lnTo>
                  <a:lnTo>
                    <a:pt x="266" y="14"/>
                  </a:lnTo>
                  <a:lnTo>
                    <a:pt x="283" y="23"/>
                  </a:lnTo>
                  <a:lnTo>
                    <a:pt x="299" y="33"/>
                  </a:lnTo>
                  <a:lnTo>
                    <a:pt x="315" y="44"/>
                  </a:lnTo>
                  <a:lnTo>
                    <a:pt x="315" y="44"/>
                  </a:lnTo>
                  <a:close/>
                </a:path>
              </a:pathLst>
            </a:custGeom>
            <a:solidFill>
              <a:srgbClr val="9CCC6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99" name="组合 98"/>
          <p:cNvGrpSpPr/>
          <p:nvPr>
            <p:custDataLst>
              <p:tags r:id="rId5"/>
            </p:custDataLst>
          </p:nvPr>
        </p:nvGrpSpPr>
        <p:grpSpPr>
          <a:xfrm>
            <a:off x="2150597" y="1939632"/>
            <a:ext cx="850487" cy="852184"/>
            <a:chOff x="3305176" y="2278063"/>
            <a:chExt cx="795338" cy="796925"/>
          </a:xfrm>
        </p:grpSpPr>
        <p:sp>
          <p:nvSpPr>
            <p:cNvPr id="39" name="Freeform 10"/>
            <p:cNvSpPr/>
            <p:nvPr>
              <p:custDataLst>
                <p:tags r:id="rId6"/>
              </p:custDataLst>
            </p:nvPr>
          </p:nvSpPr>
          <p:spPr bwMode="auto">
            <a:xfrm>
              <a:off x="3395663" y="2368551"/>
              <a:ext cx="612775" cy="612775"/>
            </a:xfrm>
            <a:custGeom>
              <a:avLst/>
              <a:gdLst>
                <a:gd name="T0" fmla="*/ 317 w 386"/>
                <a:gd name="T1" fmla="*/ 44 h 386"/>
                <a:gd name="T2" fmla="*/ 343 w 386"/>
                <a:gd name="T3" fmla="*/ 72 h 386"/>
                <a:gd name="T4" fmla="*/ 365 w 386"/>
                <a:gd name="T5" fmla="*/ 104 h 386"/>
                <a:gd name="T6" fmla="*/ 379 w 386"/>
                <a:gd name="T7" fmla="*/ 138 h 386"/>
                <a:gd name="T8" fmla="*/ 386 w 386"/>
                <a:gd name="T9" fmla="*/ 175 h 386"/>
                <a:gd name="T10" fmla="*/ 386 w 386"/>
                <a:gd name="T11" fmla="*/ 212 h 386"/>
                <a:gd name="T12" fmla="*/ 378 w 386"/>
                <a:gd name="T13" fmla="*/ 249 h 386"/>
                <a:gd name="T14" fmla="*/ 364 w 386"/>
                <a:gd name="T15" fmla="*/ 283 h 386"/>
                <a:gd name="T16" fmla="*/ 342 w 386"/>
                <a:gd name="T17" fmla="*/ 316 h 386"/>
                <a:gd name="T18" fmla="*/ 328 w 386"/>
                <a:gd name="T19" fmla="*/ 331 h 386"/>
                <a:gd name="T20" fmla="*/ 299 w 386"/>
                <a:gd name="T21" fmla="*/ 355 h 386"/>
                <a:gd name="T22" fmla="*/ 266 w 386"/>
                <a:gd name="T23" fmla="*/ 372 h 386"/>
                <a:gd name="T24" fmla="*/ 230 w 386"/>
                <a:gd name="T25" fmla="*/ 382 h 386"/>
                <a:gd name="T26" fmla="*/ 193 w 386"/>
                <a:gd name="T27" fmla="*/ 386 h 386"/>
                <a:gd name="T28" fmla="*/ 157 w 386"/>
                <a:gd name="T29" fmla="*/ 382 h 386"/>
                <a:gd name="T30" fmla="*/ 120 w 386"/>
                <a:gd name="T31" fmla="*/ 372 h 386"/>
                <a:gd name="T32" fmla="*/ 86 w 386"/>
                <a:gd name="T33" fmla="*/ 354 h 386"/>
                <a:gd name="T34" fmla="*/ 70 w 386"/>
                <a:gd name="T35" fmla="*/ 342 h 386"/>
                <a:gd name="T36" fmla="*/ 43 w 386"/>
                <a:gd name="T37" fmla="*/ 314 h 386"/>
                <a:gd name="T38" fmla="*/ 22 w 386"/>
                <a:gd name="T39" fmla="*/ 282 h 386"/>
                <a:gd name="T40" fmla="*/ 8 w 386"/>
                <a:gd name="T41" fmla="*/ 248 h 386"/>
                <a:gd name="T42" fmla="*/ 1 w 386"/>
                <a:gd name="T43" fmla="*/ 211 h 386"/>
                <a:gd name="T44" fmla="*/ 1 w 386"/>
                <a:gd name="T45" fmla="*/ 174 h 386"/>
                <a:gd name="T46" fmla="*/ 8 w 386"/>
                <a:gd name="T47" fmla="*/ 137 h 386"/>
                <a:gd name="T48" fmla="*/ 23 w 386"/>
                <a:gd name="T49" fmla="*/ 103 h 386"/>
                <a:gd name="T50" fmla="*/ 45 w 386"/>
                <a:gd name="T51" fmla="*/ 70 h 386"/>
                <a:gd name="T52" fmla="*/ 58 w 386"/>
                <a:gd name="T53" fmla="*/ 55 h 386"/>
                <a:gd name="T54" fmla="*/ 88 w 386"/>
                <a:gd name="T55" fmla="*/ 31 h 386"/>
                <a:gd name="T56" fmla="*/ 121 w 386"/>
                <a:gd name="T57" fmla="*/ 14 h 386"/>
                <a:gd name="T58" fmla="*/ 157 w 386"/>
                <a:gd name="T59" fmla="*/ 4 h 386"/>
                <a:gd name="T60" fmla="*/ 193 w 386"/>
                <a:gd name="T61" fmla="*/ 0 h 386"/>
                <a:gd name="T62" fmla="*/ 230 w 386"/>
                <a:gd name="T63" fmla="*/ 4 h 386"/>
                <a:gd name="T64" fmla="*/ 266 w 386"/>
                <a:gd name="T65" fmla="*/ 14 h 386"/>
                <a:gd name="T66" fmla="*/ 300 w 386"/>
                <a:gd name="T67" fmla="*/ 32 h 386"/>
                <a:gd name="T68" fmla="*/ 317 w 386"/>
                <a:gd name="T69"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6">
                  <a:moveTo>
                    <a:pt x="317" y="44"/>
                  </a:moveTo>
                  <a:lnTo>
                    <a:pt x="317" y="44"/>
                  </a:lnTo>
                  <a:lnTo>
                    <a:pt x="330" y="58"/>
                  </a:lnTo>
                  <a:lnTo>
                    <a:pt x="343" y="72"/>
                  </a:lnTo>
                  <a:lnTo>
                    <a:pt x="355" y="88"/>
                  </a:lnTo>
                  <a:lnTo>
                    <a:pt x="365" y="104"/>
                  </a:lnTo>
                  <a:lnTo>
                    <a:pt x="372" y="121"/>
                  </a:lnTo>
                  <a:lnTo>
                    <a:pt x="379" y="138"/>
                  </a:lnTo>
                  <a:lnTo>
                    <a:pt x="382" y="157"/>
                  </a:lnTo>
                  <a:lnTo>
                    <a:pt x="386" y="175"/>
                  </a:lnTo>
                  <a:lnTo>
                    <a:pt x="386" y="194"/>
                  </a:lnTo>
                  <a:lnTo>
                    <a:pt x="386" y="212"/>
                  </a:lnTo>
                  <a:lnTo>
                    <a:pt x="382" y="230"/>
                  </a:lnTo>
                  <a:lnTo>
                    <a:pt x="378" y="249"/>
                  </a:lnTo>
                  <a:lnTo>
                    <a:pt x="372" y="266"/>
                  </a:lnTo>
                  <a:lnTo>
                    <a:pt x="364" y="283"/>
                  </a:lnTo>
                  <a:lnTo>
                    <a:pt x="353" y="301"/>
                  </a:lnTo>
                  <a:lnTo>
                    <a:pt x="342" y="316"/>
                  </a:lnTo>
                  <a:lnTo>
                    <a:pt x="342" y="316"/>
                  </a:lnTo>
                  <a:lnTo>
                    <a:pt x="328" y="331"/>
                  </a:lnTo>
                  <a:lnTo>
                    <a:pt x="314" y="343"/>
                  </a:lnTo>
                  <a:lnTo>
                    <a:pt x="299" y="355"/>
                  </a:lnTo>
                  <a:lnTo>
                    <a:pt x="282" y="364"/>
                  </a:lnTo>
                  <a:lnTo>
                    <a:pt x="266" y="372"/>
                  </a:lnTo>
                  <a:lnTo>
                    <a:pt x="248" y="378"/>
                  </a:lnTo>
                  <a:lnTo>
                    <a:pt x="230" y="382"/>
                  </a:lnTo>
                  <a:lnTo>
                    <a:pt x="212" y="385"/>
                  </a:lnTo>
                  <a:lnTo>
                    <a:pt x="193" y="386"/>
                  </a:lnTo>
                  <a:lnTo>
                    <a:pt x="175" y="385"/>
                  </a:lnTo>
                  <a:lnTo>
                    <a:pt x="157" y="382"/>
                  </a:lnTo>
                  <a:lnTo>
                    <a:pt x="138" y="378"/>
                  </a:lnTo>
                  <a:lnTo>
                    <a:pt x="120" y="372"/>
                  </a:lnTo>
                  <a:lnTo>
                    <a:pt x="102" y="364"/>
                  </a:lnTo>
                  <a:lnTo>
                    <a:pt x="86" y="354"/>
                  </a:lnTo>
                  <a:lnTo>
                    <a:pt x="70" y="342"/>
                  </a:lnTo>
                  <a:lnTo>
                    <a:pt x="70" y="342"/>
                  </a:lnTo>
                  <a:lnTo>
                    <a:pt x="55" y="328"/>
                  </a:lnTo>
                  <a:lnTo>
                    <a:pt x="43" y="314"/>
                  </a:lnTo>
                  <a:lnTo>
                    <a:pt x="31" y="298"/>
                  </a:lnTo>
                  <a:lnTo>
                    <a:pt x="22" y="282"/>
                  </a:lnTo>
                  <a:lnTo>
                    <a:pt x="14" y="265"/>
                  </a:lnTo>
                  <a:lnTo>
                    <a:pt x="8" y="248"/>
                  </a:lnTo>
                  <a:lnTo>
                    <a:pt x="4" y="229"/>
                  </a:lnTo>
                  <a:lnTo>
                    <a:pt x="1" y="211"/>
                  </a:lnTo>
                  <a:lnTo>
                    <a:pt x="0" y="192"/>
                  </a:lnTo>
                  <a:lnTo>
                    <a:pt x="1" y="174"/>
                  </a:lnTo>
                  <a:lnTo>
                    <a:pt x="4" y="156"/>
                  </a:lnTo>
                  <a:lnTo>
                    <a:pt x="8" y="137"/>
                  </a:lnTo>
                  <a:lnTo>
                    <a:pt x="15" y="120"/>
                  </a:lnTo>
                  <a:lnTo>
                    <a:pt x="23" y="103"/>
                  </a:lnTo>
                  <a:lnTo>
                    <a:pt x="32" y="87"/>
                  </a:lnTo>
                  <a:lnTo>
                    <a:pt x="45" y="70"/>
                  </a:lnTo>
                  <a:lnTo>
                    <a:pt x="45" y="70"/>
                  </a:lnTo>
                  <a:lnTo>
                    <a:pt x="58" y="55"/>
                  </a:lnTo>
                  <a:lnTo>
                    <a:pt x="73" y="43"/>
                  </a:lnTo>
                  <a:lnTo>
                    <a:pt x="88" y="31"/>
                  </a:lnTo>
                  <a:lnTo>
                    <a:pt x="104" y="22"/>
                  </a:lnTo>
                  <a:lnTo>
                    <a:pt x="121" y="14"/>
                  </a:lnTo>
                  <a:lnTo>
                    <a:pt x="138" y="8"/>
                  </a:lnTo>
                  <a:lnTo>
                    <a:pt x="157" y="4"/>
                  </a:lnTo>
                  <a:lnTo>
                    <a:pt x="175" y="1"/>
                  </a:lnTo>
                  <a:lnTo>
                    <a:pt x="193" y="0"/>
                  </a:lnTo>
                  <a:lnTo>
                    <a:pt x="212" y="1"/>
                  </a:lnTo>
                  <a:lnTo>
                    <a:pt x="230" y="4"/>
                  </a:lnTo>
                  <a:lnTo>
                    <a:pt x="249" y="8"/>
                  </a:lnTo>
                  <a:lnTo>
                    <a:pt x="266" y="14"/>
                  </a:lnTo>
                  <a:lnTo>
                    <a:pt x="283" y="22"/>
                  </a:lnTo>
                  <a:lnTo>
                    <a:pt x="300" y="32"/>
                  </a:lnTo>
                  <a:lnTo>
                    <a:pt x="317" y="44"/>
                  </a:lnTo>
                  <a:lnTo>
                    <a:pt x="317" y="44"/>
                  </a:lnTo>
                  <a:close/>
                </a:path>
              </a:pathLst>
            </a:custGeom>
            <a:solidFill>
              <a:srgbClr val="D4E15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5" name="Freeform 11"/>
            <p:cNvSpPr>
              <a:spLocks noEditPoints="1"/>
            </p:cNvSpPr>
            <p:nvPr>
              <p:custDataLst>
                <p:tags r:id="rId7"/>
              </p:custDataLst>
            </p:nvPr>
          </p:nvSpPr>
          <p:spPr bwMode="auto">
            <a:xfrm>
              <a:off x="3305176" y="2278063"/>
              <a:ext cx="795338" cy="796925"/>
            </a:xfrm>
            <a:custGeom>
              <a:avLst/>
              <a:gdLst>
                <a:gd name="T0" fmla="*/ 390 w 501"/>
                <a:gd name="T1" fmla="*/ 41 h 502"/>
                <a:gd name="T2" fmla="*/ 322 w 501"/>
                <a:gd name="T3" fmla="*/ 10 h 502"/>
                <a:gd name="T4" fmla="*/ 250 w 501"/>
                <a:gd name="T5" fmla="*/ 0 h 502"/>
                <a:gd name="T6" fmla="*/ 179 w 501"/>
                <a:gd name="T7" fmla="*/ 9 h 502"/>
                <a:gd name="T8" fmla="*/ 113 w 501"/>
                <a:gd name="T9" fmla="*/ 40 h 502"/>
                <a:gd name="T10" fmla="*/ 57 w 501"/>
                <a:gd name="T11" fmla="*/ 91 h 502"/>
                <a:gd name="T12" fmla="*/ 28 w 501"/>
                <a:gd name="T13" fmla="*/ 132 h 502"/>
                <a:gd name="T14" fmla="*/ 4 w 501"/>
                <a:gd name="T15" fmla="*/ 202 h 502"/>
                <a:gd name="T16" fmla="*/ 1 w 501"/>
                <a:gd name="T17" fmla="*/ 274 h 502"/>
                <a:gd name="T18" fmla="*/ 18 w 501"/>
                <a:gd name="T19" fmla="*/ 344 h 502"/>
                <a:gd name="T20" fmla="*/ 55 w 501"/>
                <a:gd name="T21" fmla="*/ 407 h 502"/>
                <a:gd name="T22" fmla="*/ 90 w 501"/>
                <a:gd name="T23" fmla="*/ 444 h 502"/>
                <a:gd name="T24" fmla="*/ 155 w 501"/>
                <a:gd name="T25" fmla="*/ 482 h 502"/>
                <a:gd name="T26" fmla="*/ 226 w 501"/>
                <a:gd name="T27" fmla="*/ 500 h 502"/>
                <a:gd name="T28" fmla="*/ 298 w 501"/>
                <a:gd name="T29" fmla="*/ 497 h 502"/>
                <a:gd name="T30" fmla="*/ 367 w 501"/>
                <a:gd name="T31" fmla="*/ 473 h 502"/>
                <a:gd name="T32" fmla="*/ 427 w 501"/>
                <a:gd name="T33" fmla="*/ 429 h 502"/>
                <a:gd name="T34" fmla="*/ 459 w 501"/>
                <a:gd name="T35" fmla="*/ 389 h 502"/>
                <a:gd name="T36" fmla="*/ 491 w 501"/>
                <a:gd name="T37" fmla="*/ 322 h 502"/>
                <a:gd name="T38" fmla="*/ 501 w 501"/>
                <a:gd name="T39" fmla="*/ 251 h 502"/>
                <a:gd name="T40" fmla="*/ 491 w 501"/>
                <a:gd name="T41" fmla="*/ 179 h 502"/>
                <a:gd name="T42" fmla="*/ 460 w 501"/>
                <a:gd name="T43" fmla="*/ 112 h 502"/>
                <a:gd name="T44" fmla="*/ 410 w 501"/>
                <a:gd name="T45" fmla="*/ 56 h 502"/>
                <a:gd name="T46" fmla="*/ 399 w 501"/>
                <a:gd name="T47" fmla="*/ 373 h 502"/>
                <a:gd name="T48" fmla="*/ 356 w 501"/>
                <a:gd name="T49" fmla="*/ 412 h 502"/>
                <a:gd name="T50" fmla="*/ 305 w 501"/>
                <a:gd name="T51" fmla="*/ 435 h 502"/>
                <a:gd name="T52" fmla="*/ 250 w 501"/>
                <a:gd name="T53" fmla="*/ 443 h 502"/>
                <a:gd name="T54" fmla="*/ 195 w 501"/>
                <a:gd name="T55" fmla="*/ 435 h 502"/>
                <a:gd name="T56" fmla="*/ 143 w 501"/>
                <a:gd name="T57" fmla="*/ 411 h 502"/>
                <a:gd name="T58" fmla="*/ 112 w 501"/>
                <a:gd name="T59" fmla="*/ 385 h 502"/>
                <a:gd name="T60" fmla="*/ 79 w 501"/>
                <a:gd name="T61" fmla="*/ 339 h 502"/>
                <a:gd name="T62" fmla="*/ 61 w 501"/>
                <a:gd name="T63" fmla="*/ 286 h 502"/>
                <a:gd name="T64" fmla="*/ 58 w 501"/>
                <a:gd name="T65" fmla="*/ 231 h 502"/>
                <a:gd name="T66" fmla="*/ 72 w 501"/>
                <a:gd name="T67" fmla="*/ 177 h 502"/>
                <a:gd name="T68" fmla="*/ 102 w 501"/>
                <a:gd name="T69" fmla="*/ 127 h 502"/>
                <a:gd name="T70" fmla="*/ 130 w 501"/>
                <a:gd name="T71" fmla="*/ 100 h 502"/>
                <a:gd name="T72" fmla="*/ 178 w 501"/>
                <a:gd name="T73" fmla="*/ 71 h 502"/>
                <a:gd name="T74" fmla="*/ 232 w 501"/>
                <a:gd name="T75" fmla="*/ 58 h 502"/>
                <a:gd name="T76" fmla="*/ 287 w 501"/>
                <a:gd name="T77" fmla="*/ 61 h 502"/>
                <a:gd name="T78" fmla="*/ 340 w 501"/>
                <a:gd name="T79" fmla="*/ 79 h 502"/>
                <a:gd name="T80" fmla="*/ 374 w 501"/>
                <a:gd name="T81" fmla="*/ 101 h 502"/>
                <a:gd name="T82" fmla="*/ 412 w 501"/>
                <a:gd name="T83" fmla="*/ 145 h 502"/>
                <a:gd name="T84" fmla="*/ 436 w 501"/>
                <a:gd name="T85" fmla="*/ 195 h 502"/>
                <a:gd name="T86" fmla="*/ 443 w 501"/>
                <a:gd name="T87" fmla="*/ 251 h 502"/>
                <a:gd name="T88" fmla="*/ 435 w 501"/>
                <a:gd name="T89" fmla="*/ 306 h 502"/>
                <a:gd name="T90" fmla="*/ 410 w 501"/>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1" h="502">
                  <a:moveTo>
                    <a:pt x="410" y="56"/>
                  </a:moveTo>
                  <a:lnTo>
                    <a:pt x="410" y="56"/>
                  </a:lnTo>
                  <a:lnTo>
                    <a:pt x="390" y="41"/>
                  </a:lnTo>
                  <a:lnTo>
                    <a:pt x="368" y="28"/>
                  </a:lnTo>
                  <a:lnTo>
                    <a:pt x="345" y="18"/>
                  </a:lnTo>
                  <a:lnTo>
                    <a:pt x="322" y="10"/>
                  </a:lnTo>
                  <a:lnTo>
                    <a:pt x="299" y="4"/>
                  </a:lnTo>
                  <a:lnTo>
                    <a:pt x="275" y="1"/>
                  </a:lnTo>
                  <a:lnTo>
                    <a:pt x="250" y="0"/>
                  </a:lnTo>
                  <a:lnTo>
                    <a:pt x="226" y="1"/>
                  </a:lnTo>
                  <a:lnTo>
                    <a:pt x="202" y="3"/>
                  </a:lnTo>
                  <a:lnTo>
                    <a:pt x="179" y="9"/>
                  </a:lnTo>
                  <a:lnTo>
                    <a:pt x="156" y="17"/>
                  </a:lnTo>
                  <a:lnTo>
                    <a:pt x="134" y="27"/>
                  </a:lnTo>
                  <a:lnTo>
                    <a:pt x="113" y="40"/>
                  </a:lnTo>
                  <a:lnTo>
                    <a:pt x="93" y="55"/>
                  </a:lnTo>
                  <a:lnTo>
                    <a:pt x="74" y="71"/>
                  </a:lnTo>
                  <a:lnTo>
                    <a:pt x="57" y="91"/>
                  </a:lnTo>
                  <a:lnTo>
                    <a:pt x="57" y="91"/>
                  </a:lnTo>
                  <a:lnTo>
                    <a:pt x="41" y="111"/>
                  </a:lnTo>
                  <a:lnTo>
                    <a:pt x="28" y="132"/>
                  </a:lnTo>
                  <a:lnTo>
                    <a:pt x="18" y="155"/>
                  </a:lnTo>
                  <a:lnTo>
                    <a:pt x="10" y="178"/>
                  </a:lnTo>
                  <a:lnTo>
                    <a:pt x="4" y="202"/>
                  </a:lnTo>
                  <a:lnTo>
                    <a:pt x="1" y="225"/>
                  </a:lnTo>
                  <a:lnTo>
                    <a:pt x="0" y="249"/>
                  </a:lnTo>
                  <a:lnTo>
                    <a:pt x="1" y="274"/>
                  </a:lnTo>
                  <a:lnTo>
                    <a:pt x="4" y="298"/>
                  </a:lnTo>
                  <a:lnTo>
                    <a:pt x="10" y="321"/>
                  </a:lnTo>
                  <a:lnTo>
                    <a:pt x="18" y="344"/>
                  </a:lnTo>
                  <a:lnTo>
                    <a:pt x="27" y="366"/>
                  </a:lnTo>
                  <a:lnTo>
                    <a:pt x="40" y="388"/>
                  </a:lnTo>
                  <a:lnTo>
                    <a:pt x="55" y="407"/>
                  </a:lnTo>
                  <a:lnTo>
                    <a:pt x="71" y="427"/>
                  </a:lnTo>
                  <a:lnTo>
                    <a:pt x="90" y="444"/>
                  </a:lnTo>
                  <a:lnTo>
                    <a:pt x="90" y="444"/>
                  </a:lnTo>
                  <a:lnTo>
                    <a:pt x="111" y="459"/>
                  </a:lnTo>
                  <a:lnTo>
                    <a:pt x="133" y="472"/>
                  </a:lnTo>
                  <a:lnTo>
                    <a:pt x="155" y="482"/>
                  </a:lnTo>
                  <a:lnTo>
                    <a:pt x="178" y="490"/>
                  </a:lnTo>
                  <a:lnTo>
                    <a:pt x="202" y="496"/>
                  </a:lnTo>
                  <a:lnTo>
                    <a:pt x="226" y="500"/>
                  </a:lnTo>
                  <a:lnTo>
                    <a:pt x="250" y="502"/>
                  </a:lnTo>
                  <a:lnTo>
                    <a:pt x="273" y="500"/>
                  </a:lnTo>
                  <a:lnTo>
                    <a:pt x="298" y="497"/>
                  </a:lnTo>
                  <a:lnTo>
                    <a:pt x="322" y="491"/>
                  </a:lnTo>
                  <a:lnTo>
                    <a:pt x="344" y="483"/>
                  </a:lnTo>
                  <a:lnTo>
                    <a:pt x="367" y="473"/>
                  </a:lnTo>
                  <a:lnTo>
                    <a:pt x="387" y="460"/>
                  </a:lnTo>
                  <a:lnTo>
                    <a:pt x="407" y="445"/>
                  </a:lnTo>
                  <a:lnTo>
                    <a:pt x="427" y="429"/>
                  </a:lnTo>
                  <a:lnTo>
                    <a:pt x="444" y="409"/>
                  </a:lnTo>
                  <a:lnTo>
                    <a:pt x="444" y="409"/>
                  </a:lnTo>
                  <a:lnTo>
                    <a:pt x="459" y="389"/>
                  </a:lnTo>
                  <a:lnTo>
                    <a:pt x="471" y="368"/>
                  </a:lnTo>
                  <a:lnTo>
                    <a:pt x="483" y="345"/>
                  </a:lnTo>
                  <a:lnTo>
                    <a:pt x="491" y="322"/>
                  </a:lnTo>
                  <a:lnTo>
                    <a:pt x="497" y="299"/>
                  </a:lnTo>
                  <a:lnTo>
                    <a:pt x="500" y="275"/>
                  </a:lnTo>
                  <a:lnTo>
                    <a:pt x="501" y="251"/>
                  </a:lnTo>
                  <a:lnTo>
                    <a:pt x="500" y="226"/>
                  </a:lnTo>
                  <a:lnTo>
                    <a:pt x="497" y="202"/>
                  </a:lnTo>
                  <a:lnTo>
                    <a:pt x="491" y="179"/>
                  </a:lnTo>
                  <a:lnTo>
                    <a:pt x="483" y="156"/>
                  </a:lnTo>
                  <a:lnTo>
                    <a:pt x="473" y="134"/>
                  </a:lnTo>
                  <a:lnTo>
                    <a:pt x="460" y="112"/>
                  </a:lnTo>
                  <a:lnTo>
                    <a:pt x="446" y="93"/>
                  </a:lnTo>
                  <a:lnTo>
                    <a:pt x="429" y="74"/>
                  </a:lnTo>
                  <a:lnTo>
                    <a:pt x="410" y="56"/>
                  </a:lnTo>
                  <a:lnTo>
                    <a:pt x="410" y="56"/>
                  </a:lnTo>
                  <a:close/>
                  <a:moveTo>
                    <a:pt x="399" y="373"/>
                  </a:moveTo>
                  <a:lnTo>
                    <a:pt x="399" y="373"/>
                  </a:lnTo>
                  <a:lnTo>
                    <a:pt x="385" y="388"/>
                  </a:lnTo>
                  <a:lnTo>
                    <a:pt x="371" y="400"/>
                  </a:lnTo>
                  <a:lnTo>
                    <a:pt x="356" y="412"/>
                  </a:lnTo>
                  <a:lnTo>
                    <a:pt x="339" y="421"/>
                  </a:lnTo>
                  <a:lnTo>
                    <a:pt x="323" y="429"/>
                  </a:lnTo>
                  <a:lnTo>
                    <a:pt x="305" y="435"/>
                  </a:lnTo>
                  <a:lnTo>
                    <a:pt x="287" y="439"/>
                  </a:lnTo>
                  <a:lnTo>
                    <a:pt x="269" y="442"/>
                  </a:lnTo>
                  <a:lnTo>
                    <a:pt x="250" y="443"/>
                  </a:lnTo>
                  <a:lnTo>
                    <a:pt x="232" y="442"/>
                  </a:lnTo>
                  <a:lnTo>
                    <a:pt x="214" y="439"/>
                  </a:lnTo>
                  <a:lnTo>
                    <a:pt x="195" y="435"/>
                  </a:lnTo>
                  <a:lnTo>
                    <a:pt x="177" y="429"/>
                  </a:lnTo>
                  <a:lnTo>
                    <a:pt x="159" y="421"/>
                  </a:lnTo>
                  <a:lnTo>
                    <a:pt x="143" y="411"/>
                  </a:lnTo>
                  <a:lnTo>
                    <a:pt x="127" y="399"/>
                  </a:lnTo>
                  <a:lnTo>
                    <a:pt x="127" y="399"/>
                  </a:lnTo>
                  <a:lnTo>
                    <a:pt x="112" y="385"/>
                  </a:lnTo>
                  <a:lnTo>
                    <a:pt x="100" y="371"/>
                  </a:lnTo>
                  <a:lnTo>
                    <a:pt x="88" y="355"/>
                  </a:lnTo>
                  <a:lnTo>
                    <a:pt x="79" y="339"/>
                  </a:lnTo>
                  <a:lnTo>
                    <a:pt x="71" y="322"/>
                  </a:lnTo>
                  <a:lnTo>
                    <a:pt x="65" y="305"/>
                  </a:lnTo>
                  <a:lnTo>
                    <a:pt x="61" y="286"/>
                  </a:lnTo>
                  <a:lnTo>
                    <a:pt x="58" y="268"/>
                  </a:lnTo>
                  <a:lnTo>
                    <a:pt x="57" y="249"/>
                  </a:lnTo>
                  <a:lnTo>
                    <a:pt x="58" y="231"/>
                  </a:lnTo>
                  <a:lnTo>
                    <a:pt x="61" y="213"/>
                  </a:lnTo>
                  <a:lnTo>
                    <a:pt x="65" y="194"/>
                  </a:lnTo>
                  <a:lnTo>
                    <a:pt x="72" y="177"/>
                  </a:lnTo>
                  <a:lnTo>
                    <a:pt x="80" y="160"/>
                  </a:lnTo>
                  <a:lnTo>
                    <a:pt x="89" y="144"/>
                  </a:lnTo>
                  <a:lnTo>
                    <a:pt x="102" y="127"/>
                  </a:lnTo>
                  <a:lnTo>
                    <a:pt x="102" y="127"/>
                  </a:lnTo>
                  <a:lnTo>
                    <a:pt x="115" y="112"/>
                  </a:lnTo>
                  <a:lnTo>
                    <a:pt x="130" y="100"/>
                  </a:lnTo>
                  <a:lnTo>
                    <a:pt x="145" y="88"/>
                  </a:lnTo>
                  <a:lnTo>
                    <a:pt x="161" y="79"/>
                  </a:lnTo>
                  <a:lnTo>
                    <a:pt x="178" y="71"/>
                  </a:lnTo>
                  <a:lnTo>
                    <a:pt x="195" y="65"/>
                  </a:lnTo>
                  <a:lnTo>
                    <a:pt x="214" y="61"/>
                  </a:lnTo>
                  <a:lnTo>
                    <a:pt x="232" y="58"/>
                  </a:lnTo>
                  <a:lnTo>
                    <a:pt x="250" y="57"/>
                  </a:lnTo>
                  <a:lnTo>
                    <a:pt x="269" y="58"/>
                  </a:lnTo>
                  <a:lnTo>
                    <a:pt x="287" y="61"/>
                  </a:lnTo>
                  <a:lnTo>
                    <a:pt x="306" y="65"/>
                  </a:lnTo>
                  <a:lnTo>
                    <a:pt x="323" y="71"/>
                  </a:lnTo>
                  <a:lnTo>
                    <a:pt x="340" y="79"/>
                  </a:lnTo>
                  <a:lnTo>
                    <a:pt x="357" y="89"/>
                  </a:lnTo>
                  <a:lnTo>
                    <a:pt x="374" y="101"/>
                  </a:lnTo>
                  <a:lnTo>
                    <a:pt x="374" y="101"/>
                  </a:lnTo>
                  <a:lnTo>
                    <a:pt x="387" y="115"/>
                  </a:lnTo>
                  <a:lnTo>
                    <a:pt x="400" y="129"/>
                  </a:lnTo>
                  <a:lnTo>
                    <a:pt x="412" y="145"/>
                  </a:lnTo>
                  <a:lnTo>
                    <a:pt x="422" y="161"/>
                  </a:lnTo>
                  <a:lnTo>
                    <a:pt x="429" y="178"/>
                  </a:lnTo>
                  <a:lnTo>
                    <a:pt x="436" y="195"/>
                  </a:lnTo>
                  <a:lnTo>
                    <a:pt x="439" y="214"/>
                  </a:lnTo>
                  <a:lnTo>
                    <a:pt x="443" y="232"/>
                  </a:lnTo>
                  <a:lnTo>
                    <a:pt x="443" y="251"/>
                  </a:lnTo>
                  <a:lnTo>
                    <a:pt x="443" y="269"/>
                  </a:lnTo>
                  <a:lnTo>
                    <a:pt x="439" y="287"/>
                  </a:lnTo>
                  <a:lnTo>
                    <a:pt x="435" y="306"/>
                  </a:lnTo>
                  <a:lnTo>
                    <a:pt x="429" y="323"/>
                  </a:lnTo>
                  <a:lnTo>
                    <a:pt x="421" y="340"/>
                  </a:lnTo>
                  <a:lnTo>
                    <a:pt x="410" y="358"/>
                  </a:lnTo>
                  <a:lnTo>
                    <a:pt x="399" y="373"/>
                  </a:lnTo>
                  <a:lnTo>
                    <a:pt x="399" y="373"/>
                  </a:lnTo>
                  <a:close/>
                </a:path>
              </a:pathLst>
            </a:custGeom>
            <a:solidFill>
              <a:srgbClr val="AFB42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sp>
        <p:nvSpPr>
          <p:cNvPr id="46" name="Freeform 12"/>
          <p:cNvSpPr>
            <a:spLocks noEditPoints="1"/>
          </p:cNvSpPr>
          <p:nvPr>
            <p:custDataLst>
              <p:tags r:id="rId8"/>
            </p:custDataLst>
          </p:nvPr>
        </p:nvSpPr>
        <p:spPr bwMode="auto">
          <a:xfrm>
            <a:off x="2605548" y="3056637"/>
            <a:ext cx="852184" cy="852184"/>
          </a:xfrm>
          <a:custGeom>
            <a:avLst/>
            <a:gdLst>
              <a:gd name="T0" fmla="*/ 390 w 502"/>
              <a:gd name="T1" fmla="*/ 43 h 502"/>
              <a:gd name="T2" fmla="*/ 323 w 502"/>
              <a:gd name="T3" fmla="*/ 10 h 502"/>
              <a:gd name="T4" fmla="*/ 251 w 502"/>
              <a:gd name="T5" fmla="*/ 0 h 502"/>
              <a:gd name="T6" fmla="*/ 179 w 502"/>
              <a:gd name="T7" fmla="*/ 10 h 502"/>
              <a:gd name="T8" fmla="*/ 114 w 502"/>
              <a:gd name="T9" fmla="*/ 40 h 502"/>
              <a:gd name="T10" fmla="*/ 57 w 502"/>
              <a:gd name="T11" fmla="*/ 91 h 502"/>
              <a:gd name="T12" fmla="*/ 28 w 502"/>
              <a:gd name="T13" fmla="*/ 134 h 502"/>
              <a:gd name="T14" fmla="*/ 4 w 502"/>
              <a:gd name="T15" fmla="*/ 203 h 502"/>
              <a:gd name="T16" fmla="*/ 1 w 502"/>
              <a:gd name="T17" fmla="*/ 275 h 502"/>
              <a:gd name="T18" fmla="*/ 18 w 502"/>
              <a:gd name="T19" fmla="*/ 345 h 502"/>
              <a:gd name="T20" fmla="*/ 55 w 502"/>
              <a:gd name="T21" fmla="*/ 409 h 502"/>
              <a:gd name="T22" fmla="*/ 91 w 502"/>
              <a:gd name="T23" fmla="*/ 444 h 502"/>
              <a:gd name="T24" fmla="*/ 155 w 502"/>
              <a:gd name="T25" fmla="*/ 484 h 502"/>
              <a:gd name="T26" fmla="*/ 226 w 502"/>
              <a:gd name="T27" fmla="*/ 501 h 502"/>
              <a:gd name="T28" fmla="*/ 298 w 502"/>
              <a:gd name="T29" fmla="*/ 497 h 502"/>
              <a:gd name="T30" fmla="*/ 367 w 502"/>
              <a:gd name="T31" fmla="*/ 473 h 502"/>
              <a:gd name="T32" fmla="*/ 427 w 502"/>
              <a:gd name="T33" fmla="*/ 429 h 502"/>
              <a:gd name="T34" fmla="*/ 460 w 502"/>
              <a:gd name="T35" fmla="*/ 390 h 502"/>
              <a:gd name="T36" fmla="*/ 491 w 502"/>
              <a:gd name="T37" fmla="*/ 324 h 502"/>
              <a:gd name="T38" fmla="*/ 502 w 502"/>
              <a:gd name="T39" fmla="*/ 251 h 502"/>
              <a:gd name="T40" fmla="*/ 491 w 502"/>
              <a:gd name="T41" fmla="*/ 180 h 502"/>
              <a:gd name="T42" fmla="*/ 461 w 502"/>
              <a:gd name="T43" fmla="*/ 114 h 502"/>
              <a:gd name="T44" fmla="*/ 411 w 502"/>
              <a:gd name="T45" fmla="*/ 58 h 502"/>
              <a:gd name="T46" fmla="*/ 399 w 502"/>
              <a:gd name="T47" fmla="*/ 374 h 502"/>
              <a:gd name="T48" fmla="*/ 356 w 502"/>
              <a:gd name="T49" fmla="*/ 412 h 502"/>
              <a:gd name="T50" fmla="*/ 306 w 502"/>
              <a:gd name="T51" fmla="*/ 436 h 502"/>
              <a:gd name="T52" fmla="*/ 251 w 502"/>
              <a:gd name="T53" fmla="*/ 444 h 502"/>
              <a:gd name="T54" fmla="*/ 195 w 502"/>
              <a:gd name="T55" fmla="*/ 436 h 502"/>
              <a:gd name="T56" fmla="*/ 144 w 502"/>
              <a:gd name="T57" fmla="*/ 412 h 502"/>
              <a:gd name="T58" fmla="*/ 114 w 502"/>
              <a:gd name="T59" fmla="*/ 387 h 502"/>
              <a:gd name="T60" fmla="*/ 79 w 502"/>
              <a:gd name="T61" fmla="*/ 341 h 502"/>
              <a:gd name="T62" fmla="*/ 61 w 502"/>
              <a:gd name="T63" fmla="*/ 288 h 502"/>
              <a:gd name="T64" fmla="*/ 58 w 502"/>
              <a:gd name="T65" fmla="*/ 233 h 502"/>
              <a:gd name="T66" fmla="*/ 72 w 502"/>
              <a:gd name="T67" fmla="*/ 177 h 502"/>
              <a:gd name="T68" fmla="*/ 102 w 502"/>
              <a:gd name="T69" fmla="*/ 128 h 502"/>
              <a:gd name="T70" fmla="*/ 130 w 502"/>
              <a:gd name="T71" fmla="*/ 100 h 502"/>
              <a:gd name="T72" fmla="*/ 178 w 502"/>
              <a:gd name="T73" fmla="*/ 71 h 502"/>
              <a:gd name="T74" fmla="*/ 232 w 502"/>
              <a:gd name="T75" fmla="*/ 59 h 502"/>
              <a:gd name="T76" fmla="*/ 287 w 502"/>
              <a:gd name="T77" fmla="*/ 61 h 502"/>
              <a:gd name="T78" fmla="*/ 342 w 502"/>
              <a:gd name="T79" fmla="*/ 81 h 502"/>
              <a:gd name="T80" fmla="*/ 374 w 502"/>
              <a:gd name="T81" fmla="*/ 103 h 502"/>
              <a:gd name="T82" fmla="*/ 413 w 502"/>
              <a:gd name="T83" fmla="*/ 145 h 502"/>
              <a:gd name="T84" fmla="*/ 436 w 502"/>
              <a:gd name="T85" fmla="*/ 197 h 502"/>
              <a:gd name="T86" fmla="*/ 444 w 502"/>
              <a:gd name="T87" fmla="*/ 251 h 502"/>
              <a:gd name="T88" fmla="*/ 436 w 502"/>
              <a:gd name="T89" fmla="*/ 306 h 502"/>
              <a:gd name="T90" fmla="*/ 412 w 502"/>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2" h="502">
                <a:moveTo>
                  <a:pt x="411" y="58"/>
                </a:moveTo>
                <a:lnTo>
                  <a:pt x="411" y="58"/>
                </a:lnTo>
                <a:lnTo>
                  <a:pt x="390" y="43"/>
                </a:lnTo>
                <a:lnTo>
                  <a:pt x="368" y="29"/>
                </a:lnTo>
                <a:lnTo>
                  <a:pt x="346" y="18"/>
                </a:lnTo>
                <a:lnTo>
                  <a:pt x="323" y="10"/>
                </a:lnTo>
                <a:lnTo>
                  <a:pt x="299" y="5"/>
                </a:lnTo>
                <a:lnTo>
                  <a:pt x="275" y="1"/>
                </a:lnTo>
                <a:lnTo>
                  <a:pt x="251" y="0"/>
                </a:lnTo>
                <a:lnTo>
                  <a:pt x="226" y="1"/>
                </a:lnTo>
                <a:lnTo>
                  <a:pt x="203" y="5"/>
                </a:lnTo>
                <a:lnTo>
                  <a:pt x="179" y="10"/>
                </a:lnTo>
                <a:lnTo>
                  <a:pt x="157" y="18"/>
                </a:lnTo>
                <a:lnTo>
                  <a:pt x="134" y="29"/>
                </a:lnTo>
                <a:lnTo>
                  <a:pt x="114" y="40"/>
                </a:lnTo>
                <a:lnTo>
                  <a:pt x="93" y="55"/>
                </a:lnTo>
                <a:lnTo>
                  <a:pt x="75" y="73"/>
                </a:lnTo>
                <a:lnTo>
                  <a:pt x="57" y="91"/>
                </a:lnTo>
                <a:lnTo>
                  <a:pt x="57" y="91"/>
                </a:lnTo>
                <a:lnTo>
                  <a:pt x="42" y="112"/>
                </a:lnTo>
                <a:lnTo>
                  <a:pt x="28" y="134"/>
                </a:lnTo>
                <a:lnTo>
                  <a:pt x="18" y="155"/>
                </a:lnTo>
                <a:lnTo>
                  <a:pt x="10" y="178"/>
                </a:lnTo>
                <a:lnTo>
                  <a:pt x="4" y="203"/>
                </a:lnTo>
                <a:lnTo>
                  <a:pt x="1" y="227"/>
                </a:lnTo>
                <a:lnTo>
                  <a:pt x="0" y="251"/>
                </a:lnTo>
                <a:lnTo>
                  <a:pt x="1" y="275"/>
                </a:lnTo>
                <a:lnTo>
                  <a:pt x="4" y="298"/>
                </a:lnTo>
                <a:lnTo>
                  <a:pt x="10" y="322"/>
                </a:lnTo>
                <a:lnTo>
                  <a:pt x="18" y="345"/>
                </a:lnTo>
                <a:lnTo>
                  <a:pt x="28" y="367"/>
                </a:lnTo>
                <a:lnTo>
                  <a:pt x="41" y="388"/>
                </a:lnTo>
                <a:lnTo>
                  <a:pt x="55" y="409"/>
                </a:lnTo>
                <a:lnTo>
                  <a:pt x="72" y="427"/>
                </a:lnTo>
                <a:lnTo>
                  <a:pt x="91" y="444"/>
                </a:lnTo>
                <a:lnTo>
                  <a:pt x="91" y="444"/>
                </a:lnTo>
                <a:lnTo>
                  <a:pt x="111" y="459"/>
                </a:lnTo>
                <a:lnTo>
                  <a:pt x="133" y="473"/>
                </a:lnTo>
                <a:lnTo>
                  <a:pt x="155" y="484"/>
                </a:lnTo>
                <a:lnTo>
                  <a:pt x="179" y="492"/>
                </a:lnTo>
                <a:lnTo>
                  <a:pt x="202" y="497"/>
                </a:lnTo>
                <a:lnTo>
                  <a:pt x="226" y="501"/>
                </a:lnTo>
                <a:lnTo>
                  <a:pt x="251" y="502"/>
                </a:lnTo>
                <a:lnTo>
                  <a:pt x="275" y="501"/>
                </a:lnTo>
                <a:lnTo>
                  <a:pt x="298" y="497"/>
                </a:lnTo>
                <a:lnTo>
                  <a:pt x="322" y="492"/>
                </a:lnTo>
                <a:lnTo>
                  <a:pt x="345" y="484"/>
                </a:lnTo>
                <a:lnTo>
                  <a:pt x="367" y="473"/>
                </a:lnTo>
                <a:lnTo>
                  <a:pt x="388" y="462"/>
                </a:lnTo>
                <a:lnTo>
                  <a:pt x="408" y="447"/>
                </a:lnTo>
                <a:lnTo>
                  <a:pt x="427" y="429"/>
                </a:lnTo>
                <a:lnTo>
                  <a:pt x="444" y="411"/>
                </a:lnTo>
                <a:lnTo>
                  <a:pt x="444" y="411"/>
                </a:lnTo>
                <a:lnTo>
                  <a:pt x="460" y="390"/>
                </a:lnTo>
                <a:lnTo>
                  <a:pt x="473" y="368"/>
                </a:lnTo>
                <a:lnTo>
                  <a:pt x="483" y="347"/>
                </a:lnTo>
                <a:lnTo>
                  <a:pt x="491" y="324"/>
                </a:lnTo>
                <a:lnTo>
                  <a:pt x="497" y="299"/>
                </a:lnTo>
                <a:lnTo>
                  <a:pt x="500" y="275"/>
                </a:lnTo>
                <a:lnTo>
                  <a:pt x="502" y="251"/>
                </a:lnTo>
                <a:lnTo>
                  <a:pt x="500" y="227"/>
                </a:lnTo>
                <a:lnTo>
                  <a:pt x="497" y="204"/>
                </a:lnTo>
                <a:lnTo>
                  <a:pt x="491" y="180"/>
                </a:lnTo>
                <a:lnTo>
                  <a:pt x="483" y="157"/>
                </a:lnTo>
                <a:lnTo>
                  <a:pt x="473" y="135"/>
                </a:lnTo>
                <a:lnTo>
                  <a:pt x="461" y="114"/>
                </a:lnTo>
                <a:lnTo>
                  <a:pt x="446" y="93"/>
                </a:lnTo>
                <a:lnTo>
                  <a:pt x="429" y="75"/>
                </a:lnTo>
                <a:lnTo>
                  <a:pt x="411" y="58"/>
                </a:lnTo>
                <a:lnTo>
                  <a:pt x="411" y="58"/>
                </a:lnTo>
                <a:close/>
                <a:moveTo>
                  <a:pt x="399" y="374"/>
                </a:moveTo>
                <a:lnTo>
                  <a:pt x="399" y="374"/>
                </a:lnTo>
                <a:lnTo>
                  <a:pt x="386" y="388"/>
                </a:lnTo>
                <a:lnTo>
                  <a:pt x="371" y="402"/>
                </a:lnTo>
                <a:lnTo>
                  <a:pt x="356" y="412"/>
                </a:lnTo>
                <a:lnTo>
                  <a:pt x="340" y="423"/>
                </a:lnTo>
                <a:lnTo>
                  <a:pt x="323" y="431"/>
                </a:lnTo>
                <a:lnTo>
                  <a:pt x="306" y="436"/>
                </a:lnTo>
                <a:lnTo>
                  <a:pt x="287" y="441"/>
                </a:lnTo>
                <a:lnTo>
                  <a:pt x="269" y="443"/>
                </a:lnTo>
                <a:lnTo>
                  <a:pt x="251" y="444"/>
                </a:lnTo>
                <a:lnTo>
                  <a:pt x="232" y="443"/>
                </a:lnTo>
                <a:lnTo>
                  <a:pt x="214" y="441"/>
                </a:lnTo>
                <a:lnTo>
                  <a:pt x="195" y="436"/>
                </a:lnTo>
                <a:lnTo>
                  <a:pt x="178" y="429"/>
                </a:lnTo>
                <a:lnTo>
                  <a:pt x="161" y="421"/>
                </a:lnTo>
                <a:lnTo>
                  <a:pt x="144" y="412"/>
                </a:lnTo>
                <a:lnTo>
                  <a:pt x="127" y="399"/>
                </a:lnTo>
                <a:lnTo>
                  <a:pt x="127" y="399"/>
                </a:lnTo>
                <a:lnTo>
                  <a:pt x="114" y="387"/>
                </a:lnTo>
                <a:lnTo>
                  <a:pt x="100" y="372"/>
                </a:lnTo>
                <a:lnTo>
                  <a:pt x="89" y="357"/>
                </a:lnTo>
                <a:lnTo>
                  <a:pt x="79" y="341"/>
                </a:lnTo>
                <a:lnTo>
                  <a:pt x="72" y="324"/>
                </a:lnTo>
                <a:lnTo>
                  <a:pt x="65" y="305"/>
                </a:lnTo>
                <a:lnTo>
                  <a:pt x="61" y="288"/>
                </a:lnTo>
                <a:lnTo>
                  <a:pt x="58" y="269"/>
                </a:lnTo>
                <a:lnTo>
                  <a:pt x="57" y="251"/>
                </a:lnTo>
                <a:lnTo>
                  <a:pt x="58" y="233"/>
                </a:lnTo>
                <a:lnTo>
                  <a:pt x="62" y="214"/>
                </a:lnTo>
                <a:lnTo>
                  <a:pt x="65" y="196"/>
                </a:lnTo>
                <a:lnTo>
                  <a:pt x="72" y="177"/>
                </a:lnTo>
                <a:lnTo>
                  <a:pt x="80" y="160"/>
                </a:lnTo>
                <a:lnTo>
                  <a:pt x="91" y="144"/>
                </a:lnTo>
                <a:lnTo>
                  <a:pt x="102" y="128"/>
                </a:lnTo>
                <a:lnTo>
                  <a:pt x="102" y="128"/>
                </a:lnTo>
                <a:lnTo>
                  <a:pt x="115" y="114"/>
                </a:lnTo>
                <a:lnTo>
                  <a:pt x="130" y="100"/>
                </a:lnTo>
                <a:lnTo>
                  <a:pt x="145" y="90"/>
                </a:lnTo>
                <a:lnTo>
                  <a:pt x="162" y="79"/>
                </a:lnTo>
                <a:lnTo>
                  <a:pt x="178" y="71"/>
                </a:lnTo>
                <a:lnTo>
                  <a:pt x="197" y="66"/>
                </a:lnTo>
                <a:lnTo>
                  <a:pt x="214" y="61"/>
                </a:lnTo>
                <a:lnTo>
                  <a:pt x="232" y="59"/>
                </a:lnTo>
                <a:lnTo>
                  <a:pt x="251" y="58"/>
                </a:lnTo>
                <a:lnTo>
                  <a:pt x="269" y="59"/>
                </a:lnTo>
                <a:lnTo>
                  <a:pt x="287" y="61"/>
                </a:lnTo>
                <a:lnTo>
                  <a:pt x="306" y="66"/>
                </a:lnTo>
                <a:lnTo>
                  <a:pt x="324" y="73"/>
                </a:lnTo>
                <a:lnTo>
                  <a:pt x="342" y="81"/>
                </a:lnTo>
                <a:lnTo>
                  <a:pt x="358" y="90"/>
                </a:lnTo>
                <a:lnTo>
                  <a:pt x="374" y="103"/>
                </a:lnTo>
                <a:lnTo>
                  <a:pt x="374" y="103"/>
                </a:lnTo>
                <a:lnTo>
                  <a:pt x="389" y="115"/>
                </a:lnTo>
                <a:lnTo>
                  <a:pt x="401" y="130"/>
                </a:lnTo>
                <a:lnTo>
                  <a:pt x="413" y="145"/>
                </a:lnTo>
                <a:lnTo>
                  <a:pt x="422" y="161"/>
                </a:lnTo>
                <a:lnTo>
                  <a:pt x="430" y="178"/>
                </a:lnTo>
                <a:lnTo>
                  <a:pt x="436" y="197"/>
                </a:lnTo>
                <a:lnTo>
                  <a:pt x="441" y="214"/>
                </a:lnTo>
                <a:lnTo>
                  <a:pt x="443" y="233"/>
                </a:lnTo>
                <a:lnTo>
                  <a:pt x="444" y="251"/>
                </a:lnTo>
                <a:lnTo>
                  <a:pt x="443" y="269"/>
                </a:lnTo>
                <a:lnTo>
                  <a:pt x="441" y="288"/>
                </a:lnTo>
                <a:lnTo>
                  <a:pt x="436" y="306"/>
                </a:lnTo>
                <a:lnTo>
                  <a:pt x="429" y="325"/>
                </a:lnTo>
                <a:lnTo>
                  <a:pt x="421" y="342"/>
                </a:lnTo>
                <a:lnTo>
                  <a:pt x="412" y="358"/>
                </a:lnTo>
                <a:lnTo>
                  <a:pt x="399" y="374"/>
                </a:lnTo>
                <a:lnTo>
                  <a:pt x="399" y="374"/>
                </a:lnTo>
                <a:close/>
              </a:path>
            </a:pathLst>
          </a:custGeom>
          <a:solidFill>
            <a:srgbClr val="F9A82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7" name="Freeform 13"/>
          <p:cNvSpPr/>
          <p:nvPr>
            <p:custDataLst>
              <p:tags r:id="rId9"/>
            </p:custDataLst>
          </p:nvPr>
        </p:nvSpPr>
        <p:spPr bwMode="auto">
          <a:xfrm>
            <a:off x="2702309" y="3155097"/>
            <a:ext cx="656962" cy="655264"/>
          </a:xfrm>
          <a:custGeom>
            <a:avLst/>
            <a:gdLst>
              <a:gd name="T0" fmla="*/ 317 w 387"/>
              <a:gd name="T1" fmla="*/ 45 h 386"/>
              <a:gd name="T2" fmla="*/ 344 w 387"/>
              <a:gd name="T3" fmla="*/ 72 h 386"/>
              <a:gd name="T4" fmla="*/ 365 w 387"/>
              <a:gd name="T5" fmla="*/ 103 h 386"/>
              <a:gd name="T6" fmla="*/ 379 w 387"/>
              <a:gd name="T7" fmla="*/ 139 h 386"/>
              <a:gd name="T8" fmla="*/ 386 w 387"/>
              <a:gd name="T9" fmla="*/ 175 h 386"/>
              <a:gd name="T10" fmla="*/ 386 w 387"/>
              <a:gd name="T11" fmla="*/ 211 h 386"/>
              <a:gd name="T12" fmla="*/ 379 w 387"/>
              <a:gd name="T13" fmla="*/ 248 h 386"/>
              <a:gd name="T14" fmla="*/ 364 w 387"/>
              <a:gd name="T15" fmla="*/ 284 h 386"/>
              <a:gd name="T16" fmla="*/ 342 w 387"/>
              <a:gd name="T17" fmla="*/ 316 h 386"/>
              <a:gd name="T18" fmla="*/ 329 w 387"/>
              <a:gd name="T19" fmla="*/ 330 h 386"/>
              <a:gd name="T20" fmla="*/ 299 w 387"/>
              <a:gd name="T21" fmla="*/ 354 h 386"/>
              <a:gd name="T22" fmla="*/ 266 w 387"/>
              <a:gd name="T23" fmla="*/ 373 h 386"/>
              <a:gd name="T24" fmla="*/ 230 w 387"/>
              <a:gd name="T25" fmla="*/ 383 h 386"/>
              <a:gd name="T26" fmla="*/ 194 w 387"/>
              <a:gd name="T27" fmla="*/ 386 h 386"/>
              <a:gd name="T28" fmla="*/ 157 w 387"/>
              <a:gd name="T29" fmla="*/ 383 h 386"/>
              <a:gd name="T30" fmla="*/ 121 w 387"/>
              <a:gd name="T31" fmla="*/ 371 h 386"/>
              <a:gd name="T32" fmla="*/ 87 w 387"/>
              <a:gd name="T33" fmla="*/ 354 h 386"/>
              <a:gd name="T34" fmla="*/ 70 w 387"/>
              <a:gd name="T35" fmla="*/ 341 h 386"/>
              <a:gd name="T36" fmla="*/ 43 w 387"/>
              <a:gd name="T37" fmla="*/ 314 h 386"/>
              <a:gd name="T38" fmla="*/ 22 w 387"/>
              <a:gd name="T39" fmla="*/ 283 h 386"/>
              <a:gd name="T40" fmla="*/ 8 w 387"/>
              <a:gd name="T41" fmla="*/ 247 h 386"/>
              <a:gd name="T42" fmla="*/ 1 w 387"/>
              <a:gd name="T43" fmla="*/ 211 h 386"/>
              <a:gd name="T44" fmla="*/ 1 w 387"/>
              <a:gd name="T45" fmla="*/ 175 h 386"/>
              <a:gd name="T46" fmla="*/ 8 w 387"/>
              <a:gd name="T47" fmla="*/ 138 h 386"/>
              <a:gd name="T48" fmla="*/ 23 w 387"/>
              <a:gd name="T49" fmla="*/ 102 h 386"/>
              <a:gd name="T50" fmla="*/ 45 w 387"/>
              <a:gd name="T51" fmla="*/ 70 h 386"/>
              <a:gd name="T52" fmla="*/ 58 w 387"/>
              <a:gd name="T53" fmla="*/ 56 h 386"/>
              <a:gd name="T54" fmla="*/ 88 w 387"/>
              <a:gd name="T55" fmla="*/ 32 h 386"/>
              <a:gd name="T56" fmla="*/ 121 w 387"/>
              <a:gd name="T57" fmla="*/ 13 h 386"/>
              <a:gd name="T58" fmla="*/ 157 w 387"/>
              <a:gd name="T59" fmla="*/ 3 h 386"/>
              <a:gd name="T60" fmla="*/ 194 w 387"/>
              <a:gd name="T61" fmla="*/ 0 h 386"/>
              <a:gd name="T62" fmla="*/ 230 w 387"/>
              <a:gd name="T63" fmla="*/ 3 h 386"/>
              <a:gd name="T64" fmla="*/ 267 w 387"/>
              <a:gd name="T65" fmla="*/ 15 h 386"/>
              <a:gd name="T66" fmla="*/ 301 w 387"/>
              <a:gd name="T67" fmla="*/ 32 h 386"/>
              <a:gd name="T68" fmla="*/ 317 w 387"/>
              <a:gd name="T69" fmla="*/ 4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7" h="386">
                <a:moveTo>
                  <a:pt x="317" y="45"/>
                </a:moveTo>
                <a:lnTo>
                  <a:pt x="317" y="45"/>
                </a:lnTo>
                <a:lnTo>
                  <a:pt x="332" y="57"/>
                </a:lnTo>
                <a:lnTo>
                  <a:pt x="344" y="72"/>
                </a:lnTo>
                <a:lnTo>
                  <a:pt x="356" y="87"/>
                </a:lnTo>
                <a:lnTo>
                  <a:pt x="365" y="103"/>
                </a:lnTo>
                <a:lnTo>
                  <a:pt x="373" y="120"/>
                </a:lnTo>
                <a:lnTo>
                  <a:pt x="379" y="139"/>
                </a:lnTo>
                <a:lnTo>
                  <a:pt x="384" y="156"/>
                </a:lnTo>
                <a:lnTo>
                  <a:pt x="386" y="175"/>
                </a:lnTo>
                <a:lnTo>
                  <a:pt x="387" y="193"/>
                </a:lnTo>
                <a:lnTo>
                  <a:pt x="386" y="211"/>
                </a:lnTo>
                <a:lnTo>
                  <a:pt x="384" y="230"/>
                </a:lnTo>
                <a:lnTo>
                  <a:pt x="379" y="248"/>
                </a:lnTo>
                <a:lnTo>
                  <a:pt x="372" y="267"/>
                </a:lnTo>
                <a:lnTo>
                  <a:pt x="364" y="284"/>
                </a:lnTo>
                <a:lnTo>
                  <a:pt x="355" y="300"/>
                </a:lnTo>
                <a:lnTo>
                  <a:pt x="342" y="316"/>
                </a:lnTo>
                <a:lnTo>
                  <a:pt x="342" y="316"/>
                </a:lnTo>
                <a:lnTo>
                  <a:pt x="329" y="330"/>
                </a:lnTo>
                <a:lnTo>
                  <a:pt x="314" y="344"/>
                </a:lnTo>
                <a:lnTo>
                  <a:pt x="299" y="354"/>
                </a:lnTo>
                <a:lnTo>
                  <a:pt x="283" y="365"/>
                </a:lnTo>
                <a:lnTo>
                  <a:pt x="266" y="373"/>
                </a:lnTo>
                <a:lnTo>
                  <a:pt x="249" y="378"/>
                </a:lnTo>
                <a:lnTo>
                  <a:pt x="230" y="383"/>
                </a:lnTo>
                <a:lnTo>
                  <a:pt x="212" y="385"/>
                </a:lnTo>
                <a:lnTo>
                  <a:pt x="194" y="386"/>
                </a:lnTo>
                <a:lnTo>
                  <a:pt x="175" y="385"/>
                </a:lnTo>
                <a:lnTo>
                  <a:pt x="157" y="383"/>
                </a:lnTo>
                <a:lnTo>
                  <a:pt x="138" y="378"/>
                </a:lnTo>
                <a:lnTo>
                  <a:pt x="121" y="371"/>
                </a:lnTo>
                <a:lnTo>
                  <a:pt x="104" y="363"/>
                </a:lnTo>
                <a:lnTo>
                  <a:pt x="87" y="354"/>
                </a:lnTo>
                <a:lnTo>
                  <a:pt x="70" y="341"/>
                </a:lnTo>
                <a:lnTo>
                  <a:pt x="70" y="341"/>
                </a:lnTo>
                <a:lnTo>
                  <a:pt x="57" y="329"/>
                </a:lnTo>
                <a:lnTo>
                  <a:pt x="43" y="314"/>
                </a:lnTo>
                <a:lnTo>
                  <a:pt x="32" y="299"/>
                </a:lnTo>
                <a:lnTo>
                  <a:pt x="22" y="283"/>
                </a:lnTo>
                <a:lnTo>
                  <a:pt x="15" y="266"/>
                </a:lnTo>
                <a:lnTo>
                  <a:pt x="8" y="247"/>
                </a:lnTo>
                <a:lnTo>
                  <a:pt x="4" y="230"/>
                </a:lnTo>
                <a:lnTo>
                  <a:pt x="1" y="211"/>
                </a:lnTo>
                <a:lnTo>
                  <a:pt x="0" y="193"/>
                </a:lnTo>
                <a:lnTo>
                  <a:pt x="1" y="175"/>
                </a:lnTo>
                <a:lnTo>
                  <a:pt x="5" y="156"/>
                </a:lnTo>
                <a:lnTo>
                  <a:pt x="8" y="138"/>
                </a:lnTo>
                <a:lnTo>
                  <a:pt x="15" y="119"/>
                </a:lnTo>
                <a:lnTo>
                  <a:pt x="23" y="102"/>
                </a:lnTo>
                <a:lnTo>
                  <a:pt x="34" y="86"/>
                </a:lnTo>
                <a:lnTo>
                  <a:pt x="45" y="70"/>
                </a:lnTo>
                <a:lnTo>
                  <a:pt x="45" y="70"/>
                </a:lnTo>
                <a:lnTo>
                  <a:pt x="58" y="56"/>
                </a:lnTo>
                <a:lnTo>
                  <a:pt x="73" y="42"/>
                </a:lnTo>
                <a:lnTo>
                  <a:pt x="88" y="32"/>
                </a:lnTo>
                <a:lnTo>
                  <a:pt x="105" y="21"/>
                </a:lnTo>
                <a:lnTo>
                  <a:pt x="121" y="13"/>
                </a:lnTo>
                <a:lnTo>
                  <a:pt x="140" y="8"/>
                </a:lnTo>
                <a:lnTo>
                  <a:pt x="157" y="3"/>
                </a:lnTo>
                <a:lnTo>
                  <a:pt x="175" y="1"/>
                </a:lnTo>
                <a:lnTo>
                  <a:pt x="194" y="0"/>
                </a:lnTo>
                <a:lnTo>
                  <a:pt x="212" y="1"/>
                </a:lnTo>
                <a:lnTo>
                  <a:pt x="230" y="3"/>
                </a:lnTo>
                <a:lnTo>
                  <a:pt x="249" y="8"/>
                </a:lnTo>
                <a:lnTo>
                  <a:pt x="267" y="15"/>
                </a:lnTo>
                <a:lnTo>
                  <a:pt x="285" y="23"/>
                </a:lnTo>
                <a:lnTo>
                  <a:pt x="301" y="32"/>
                </a:lnTo>
                <a:lnTo>
                  <a:pt x="317" y="45"/>
                </a:lnTo>
                <a:lnTo>
                  <a:pt x="317" y="45"/>
                </a:lnTo>
                <a:close/>
              </a:path>
            </a:pathLst>
          </a:custGeom>
          <a:solidFill>
            <a:srgbClr val="FDD83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nvGrpSpPr>
          <p:cNvPr id="100" name="组合 99"/>
          <p:cNvGrpSpPr/>
          <p:nvPr>
            <p:custDataLst>
              <p:tags r:id="rId10"/>
            </p:custDataLst>
          </p:nvPr>
        </p:nvGrpSpPr>
        <p:grpSpPr>
          <a:xfrm>
            <a:off x="2147202" y="4171945"/>
            <a:ext cx="852184" cy="852184"/>
            <a:chOff x="3302001" y="4365626"/>
            <a:chExt cx="796925" cy="796925"/>
          </a:xfrm>
        </p:grpSpPr>
        <p:sp>
          <p:nvSpPr>
            <p:cNvPr id="48" name="Freeform 14"/>
            <p:cNvSpPr>
              <a:spLocks noEditPoints="1"/>
            </p:cNvSpPr>
            <p:nvPr>
              <p:custDataLst>
                <p:tags r:id="rId11"/>
              </p:custDataLst>
            </p:nvPr>
          </p:nvSpPr>
          <p:spPr bwMode="auto">
            <a:xfrm>
              <a:off x="3302001" y="4365626"/>
              <a:ext cx="796925" cy="796925"/>
            </a:xfrm>
            <a:custGeom>
              <a:avLst/>
              <a:gdLst>
                <a:gd name="T0" fmla="*/ 391 w 502"/>
                <a:gd name="T1" fmla="*/ 42 h 502"/>
                <a:gd name="T2" fmla="*/ 323 w 502"/>
                <a:gd name="T3" fmla="*/ 11 h 502"/>
                <a:gd name="T4" fmla="*/ 251 w 502"/>
                <a:gd name="T5" fmla="*/ 0 h 502"/>
                <a:gd name="T6" fmla="*/ 180 w 502"/>
                <a:gd name="T7" fmla="*/ 11 h 502"/>
                <a:gd name="T8" fmla="*/ 114 w 502"/>
                <a:gd name="T9" fmla="*/ 41 h 502"/>
                <a:gd name="T10" fmla="*/ 58 w 502"/>
                <a:gd name="T11" fmla="*/ 91 h 502"/>
                <a:gd name="T12" fmla="*/ 29 w 502"/>
                <a:gd name="T13" fmla="*/ 134 h 502"/>
                <a:gd name="T14" fmla="*/ 5 w 502"/>
                <a:gd name="T15" fmla="*/ 203 h 502"/>
                <a:gd name="T16" fmla="*/ 2 w 502"/>
                <a:gd name="T17" fmla="*/ 274 h 502"/>
                <a:gd name="T18" fmla="*/ 19 w 502"/>
                <a:gd name="T19" fmla="*/ 344 h 502"/>
                <a:gd name="T20" fmla="*/ 56 w 502"/>
                <a:gd name="T21" fmla="*/ 408 h 502"/>
                <a:gd name="T22" fmla="*/ 91 w 502"/>
                <a:gd name="T23" fmla="*/ 445 h 502"/>
                <a:gd name="T24" fmla="*/ 156 w 502"/>
                <a:gd name="T25" fmla="*/ 483 h 502"/>
                <a:gd name="T26" fmla="*/ 227 w 502"/>
                <a:gd name="T27" fmla="*/ 501 h 502"/>
                <a:gd name="T28" fmla="*/ 298 w 502"/>
                <a:gd name="T29" fmla="*/ 498 h 502"/>
                <a:gd name="T30" fmla="*/ 368 w 502"/>
                <a:gd name="T31" fmla="*/ 473 h 502"/>
                <a:gd name="T32" fmla="*/ 427 w 502"/>
                <a:gd name="T33" fmla="*/ 430 h 502"/>
                <a:gd name="T34" fmla="*/ 460 w 502"/>
                <a:gd name="T35" fmla="*/ 391 h 502"/>
                <a:gd name="T36" fmla="*/ 492 w 502"/>
                <a:gd name="T37" fmla="*/ 323 h 502"/>
                <a:gd name="T38" fmla="*/ 502 w 502"/>
                <a:gd name="T39" fmla="*/ 251 h 502"/>
                <a:gd name="T40" fmla="*/ 492 w 502"/>
                <a:gd name="T41" fmla="*/ 180 h 502"/>
                <a:gd name="T42" fmla="*/ 462 w 502"/>
                <a:gd name="T43" fmla="*/ 113 h 502"/>
                <a:gd name="T44" fmla="*/ 411 w 502"/>
                <a:gd name="T45" fmla="*/ 58 h 502"/>
                <a:gd name="T46" fmla="*/ 400 w 502"/>
                <a:gd name="T47" fmla="*/ 373 h 502"/>
                <a:gd name="T48" fmla="*/ 357 w 502"/>
                <a:gd name="T49" fmla="*/ 412 h 502"/>
                <a:gd name="T50" fmla="*/ 305 w 502"/>
                <a:gd name="T51" fmla="*/ 435 h 502"/>
                <a:gd name="T52" fmla="*/ 251 w 502"/>
                <a:gd name="T53" fmla="*/ 443 h 502"/>
                <a:gd name="T54" fmla="*/ 196 w 502"/>
                <a:gd name="T55" fmla="*/ 435 h 502"/>
                <a:gd name="T56" fmla="*/ 144 w 502"/>
                <a:gd name="T57" fmla="*/ 411 h 502"/>
                <a:gd name="T58" fmla="*/ 113 w 502"/>
                <a:gd name="T59" fmla="*/ 386 h 502"/>
                <a:gd name="T60" fmla="*/ 80 w 502"/>
                <a:gd name="T61" fmla="*/ 340 h 502"/>
                <a:gd name="T62" fmla="*/ 61 w 502"/>
                <a:gd name="T63" fmla="*/ 287 h 502"/>
                <a:gd name="T64" fmla="*/ 59 w 502"/>
                <a:gd name="T65" fmla="*/ 232 h 502"/>
                <a:gd name="T66" fmla="*/ 73 w 502"/>
                <a:gd name="T67" fmla="*/ 178 h 502"/>
                <a:gd name="T68" fmla="*/ 103 w 502"/>
                <a:gd name="T69" fmla="*/ 128 h 502"/>
                <a:gd name="T70" fmla="*/ 130 w 502"/>
                <a:gd name="T71" fmla="*/ 100 h 502"/>
                <a:gd name="T72" fmla="*/ 179 w 502"/>
                <a:gd name="T73" fmla="*/ 72 h 502"/>
                <a:gd name="T74" fmla="*/ 233 w 502"/>
                <a:gd name="T75" fmla="*/ 59 h 502"/>
                <a:gd name="T76" fmla="*/ 288 w 502"/>
                <a:gd name="T77" fmla="*/ 61 h 502"/>
                <a:gd name="T78" fmla="*/ 342 w 502"/>
                <a:gd name="T79" fmla="*/ 80 h 502"/>
                <a:gd name="T80" fmla="*/ 374 w 502"/>
                <a:gd name="T81" fmla="*/ 102 h 502"/>
                <a:gd name="T82" fmla="*/ 412 w 502"/>
                <a:gd name="T83" fmla="*/ 145 h 502"/>
                <a:gd name="T84" fmla="*/ 437 w 502"/>
                <a:gd name="T85" fmla="*/ 196 h 502"/>
                <a:gd name="T86" fmla="*/ 445 w 502"/>
                <a:gd name="T87" fmla="*/ 251 h 502"/>
                <a:gd name="T88" fmla="*/ 437 w 502"/>
                <a:gd name="T89" fmla="*/ 306 h 502"/>
                <a:gd name="T90" fmla="*/ 411 w 502"/>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2" h="502">
                  <a:moveTo>
                    <a:pt x="411" y="58"/>
                  </a:moveTo>
                  <a:lnTo>
                    <a:pt x="411" y="58"/>
                  </a:lnTo>
                  <a:lnTo>
                    <a:pt x="391" y="42"/>
                  </a:lnTo>
                  <a:lnTo>
                    <a:pt x="369" y="29"/>
                  </a:lnTo>
                  <a:lnTo>
                    <a:pt x="347" y="19"/>
                  </a:lnTo>
                  <a:lnTo>
                    <a:pt x="323" y="11"/>
                  </a:lnTo>
                  <a:lnTo>
                    <a:pt x="300" y="5"/>
                  </a:lnTo>
                  <a:lnTo>
                    <a:pt x="275" y="1"/>
                  </a:lnTo>
                  <a:lnTo>
                    <a:pt x="251" y="0"/>
                  </a:lnTo>
                  <a:lnTo>
                    <a:pt x="227" y="1"/>
                  </a:lnTo>
                  <a:lnTo>
                    <a:pt x="204" y="5"/>
                  </a:lnTo>
                  <a:lnTo>
                    <a:pt x="180" y="11"/>
                  </a:lnTo>
                  <a:lnTo>
                    <a:pt x="157" y="18"/>
                  </a:lnTo>
                  <a:lnTo>
                    <a:pt x="135" y="28"/>
                  </a:lnTo>
                  <a:lnTo>
                    <a:pt x="114" y="41"/>
                  </a:lnTo>
                  <a:lnTo>
                    <a:pt x="94" y="56"/>
                  </a:lnTo>
                  <a:lnTo>
                    <a:pt x="75" y="72"/>
                  </a:lnTo>
                  <a:lnTo>
                    <a:pt x="58" y="91"/>
                  </a:lnTo>
                  <a:lnTo>
                    <a:pt x="58" y="91"/>
                  </a:lnTo>
                  <a:lnTo>
                    <a:pt x="43" y="112"/>
                  </a:lnTo>
                  <a:lnTo>
                    <a:pt x="29" y="134"/>
                  </a:lnTo>
                  <a:lnTo>
                    <a:pt x="19" y="156"/>
                  </a:lnTo>
                  <a:lnTo>
                    <a:pt x="11" y="179"/>
                  </a:lnTo>
                  <a:lnTo>
                    <a:pt x="5" y="203"/>
                  </a:lnTo>
                  <a:lnTo>
                    <a:pt x="2" y="226"/>
                  </a:lnTo>
                  <a:lnTo>
                    <a:pt x="0" y="250"/>
                  </a:lnTo>
                  <a:lnTo>
                    <a:pt x="2" y="274"/>
                  </a:lnTo>
                  <a:lnTo>
                    <a:pt x="5" y="298"/>
                  </a:lnTo>
                  <a:lnTo>
                    <a:pt x="11" y="321"/>
                  </a:lnTo>
                  <a:lnTo>
                    <a:pt x="19" y="344"/>
                  </a:lnTo>
                  <a:lnTo>
                    <a:pt x="29" y="366"/>
                  </a:lnTo>
                  <a:lnTo>
                    <a:pt x="41" y="388"/>
                  </a:lnTo>
                  <a:lnTo>
                    <a:pt x="56" y="408"/>
                  </a:lnTo>
                  <a:lnTo>
                    <a:pt x="73" y="427"/>
                  </a:lnTo>
                  <a:lnTo>
                    <a:pt x="91" y="445"/>
                  </a:lnTo>
                  <a:lnTo>
                    <a:pt x="91" y="445"/>
                  </a:lnTo>
                  <a:lnTo>
                    <a:pt x="112" y="460"/>
                  </a:lnTo>
                  <a:lnTo>
                    <a:pt x="134" y="472"/>
                  </a:lnTo>
                  <a:lnTo>
                    <a:pt x="156" y="483"/>
                  </a:lnTo>
                  <a:lnTo>
                    <a:pt x="179" y="492"/>
                  </a:lnTo>
                  <a:lnTo>
                    <a:pt x="203" y="498"/>
                  </a:lnTo>
                  <a:lnTo>
                    <a:pt x="227" y="501"/>
                  </a:lnTo>
                  <a:lnTo>
                    <a:pt x="251" y="502"/>
                  </a:lnTo>
                  <a:lnTo>
                    <a:pt x="275" y="501"/>
                  </a:lnTo>
                  <a:lnTo>
                    <a:pt x="298" y="498"/>
                  </a:lnTo>
                  <a:lnTo>
                    <a:pt x="323" y="492"/>
                  </a:lnTo>
                  <a:lnTo>
                    <a:pt x="346" y="484"/>
                  </a:lnTo>
                  <a:lnTo>
                    <a:pt x="368" y="473"/>
                  </a:lnTo>
                  <a:lnTo>
                    <a:pt x="388" y="461"/>
                  </a:lnTo>
                  <a:lnTo>
                    <a:pt x="409" y="447"/>
                  </a:lnTo>
                  <a:lnTo>
                    <a:pt x="427" y="430"/>
                  </a:lnTo>
                  <a:lnTo>
                    <a:pt x="445" y="410"/>
                  </a:lnTo>
                  <a:lnTo>
                    <a:pt x="445" y="410"/>
                  </a:lnTo>
                  <a:lnTo>
                    <a:pt x="460" y="391"/>
                  </a:lnTo>
                  <a:lnTo>
                    <a:pt x="473" y="369"/>
                  </a:lnTo>
                  <a:lnTo>
                    <a:pt x="484" y="346"/>
                  </a:lnTo>
                  <a:lnTo>
                    <a:pt x="492" y="323"/>
                  </a:lnTo>
                  <a:lnTo>
                    <a:pt x="498" y="300"/>
                  </a:lnTo>
                  <a:lnTo>
                    <a:pt x="501" y="275"/>
                  </a:lnTo>
                  <a:lnTo>
                    <a:pt x="502" y="251"/>
                  </a:lnTo>
                  <a:lnTo>
                    <a:pt x="501" y="227"/>
                  </a:lnTo>
                  <a:lnTo>
                    <a:pt x="498" y="203"/>
                  </a:lnTo>
                  <a:lnTo>
                    <a:pt x="492" y="180"/>
                  </a:lnTo>
                  <a:lnTo>
                    <a:pt x="484" y="157"/>
                  </a:lnTo>
                  <a:lnTo>
                    <a:pt x="473" y="135"/>
                  </a:lnTo>
                  <a:lnTo>
                    <a:pt x="462" y="113"/>
                  </a:lnTo>
                  <a:lnTo>
                    <a:pt x="447" y="94"/>
                  </a:lnTo>
                  <a:lnTo>
                    <a:pt x="430" y="75"/>
                  </a:lnTo>
                  <a:lnTo>
                    <a:pt x="411" y="58"/>
                  </a:lnTo>
                  <a:lnTo>
                    <a:pt x="411" y="58"/>
                  </a:lnTo>
                  <a:close/>
                  <a:moveTo>
                    <a:pt x="400" y="373"/>
                  </a:moveTo>
                  <a:lnTo>
                    <a:pt x="400" y="373"/>
                  </a:lnTo>
                  <a:lnTo>
                    <a:pt x="387" y="388"/>
                  </a:lnTo>
                  <a:lnTo>
                    <a:pt x="372" y="401"/>
                  </a:lnTo>
                  <a:lnTo>
                    <a:pt x="357" y="412"/>
                  </a:lnTo>
                  <a:lnTo>
                    <a:pt x="340" y="422"/>
                  </a:lnTo>
                  <a:lnTo>
                    <a:pt x="324" y="430"/>
                  </a:lnTo>
                  <a:lnTo>
                    <a:pt x="305" y="435"/>
                  </a:lnTo>
                  <a:lnTo>
                    <a:pt x="288" y="440"/>
                  </a:lnTo>
                  <a:lnTo>
                    <a:pt x="270" y="443"/>
                  </a:lnTo>
                  <a:lnTo>
                    <a:pt x="251" y="443"/>
                  </a:lnTo>
                  <a:lnTo>
                    <a:pt x="233" y="443"/>
                  </a:lnTo>
                  <a:lnTo>
                    <a:pt x="214" y="440"/>
                  </a:lnTo>
                  <a:lnTo>
                    <a:pt x="196" y="435"/>
                  </a:lnTo>
                  <a:lnTo>
                    <a:pt x="178" y="430"/>
                  </a:lnTo>
                  <a:lnTo>
                    <a:pt x="160" y="422"/>
                  </a:lnTo>
                  <a:lnTo>
                    <a:pt x="144" y="411"/>
                  </a:lnTo>
                  <a:lnTo>
                    <a:pt x="128" y="400"/>
                  </a:lnTo>
                  <a:lnTo>
                    <a:pt x="128" y="400"/>
                  </a:lnTo>
                  <a:lnTo>
                    <a:pt x="113" y="386"/>
                  </a:lnTo>
                  <a:lnTo>
                    <a:pt x="100" y="372"/>
                  </a:lnTo>
                  <a:lnTo>
                    <a:pt x="89" y="356"/>
                  </a:lnTo>
                  <a:lnTo>
                    <a:pt x="80" y="340"/>
                  </a:lnTo>
                  <a:lnTo>
                    <a:pt x="72" y="323"/>
                  </a:lnTo>
                  <a:lnTo>
                    <a:pt x="66" y="305"/>
                  </a:lnTo>
                  <a:lnTo>
                    <a:pt x="61" y="287"/>
                  </a:lnTo>
                  <a:lnTo>
                    <a:pt x="59" y="270"/>
                  </a:lnTo>
                  <a:lnTo>
                    <a:pt x="58" y="250"/>
                  </a:lnTo>
                  <a:lnTo>
                    <a:pt x="59" y="232"/>
                  </a:lnTo>
                  <a:lnTo>
                    <a:pt x="61" y="213"/>
                  </a:lnTo>
                  <a:lnTo>
                    <a:pt x="66" y="196"/>
                  </a:lnTo>
                  <a:lnTo>
                    <a:pt x="73" y="178"/>
                  </a:lnTo>
                  <a:lnTo>
                    <a:pt x="81" y="160"/>
                  </a:lnTo>
                  <a:lnTo>
                    <a:pt x="90" y="144"/>
                  </a:lnTo>
                  <a:lnTo>
                    <a:pt x="103" y="128"/>
                  </a:lnTo>
                  <a:lnTo>
                    <a:pt x="103" y="128"/>
                  </a:lnTo>
                  <a:lnTo>
                    <a:pt x="115" y="113"/>
                  </a:lnTo>
                  <a:lnTo>
                    <a:pt x="130" y="100"/>
                  </a:lnTo>
                  <a:lnTo>
                    <a:pt x="145" y="89"/>
                  </a:lnTo>
                  <a:lnTo>
                    <a:pt x="161" y="80"/>
                  </a:lnTo>
                  <a:lnTo>
                    <a:pt x="179" y="72"/>
                  </a:lnTo>
                  <a:lnTo>
                    <a:pt x="196" y="66"/>
                  </a:lnTo>
                  <a:lnTo>
                    <a:pt x="214" y="61"/>
                  </a:lnTo>
                  <a:lnTo>
                    <a:pt x="233" y="59"/>
                  </a:lnTo>
                  <a:lnTo>
                    <a:pt x="251" y="58"/>
                  </a:lnTo>
                  <a:lnTo>
                    <a:pt x="270" y="59"/>
                  </a:lnTo>
                  <a:lnTo>
                    <a:pt x="288" y="61"/>
                  </a:lnTo>
                  <a:lnTo>
                    <a:pt x="307" y="66"/>
                  </a:lnTo>
                  <a:lnTo>
                    <a:pt x="324" y="72"/>
                  </a:lnTo>
                  <a:lnTo>
                    <a:pt x="342" y="80"/>
                  </a:lnTo>
                  <a:lnTo>
                    <a:pt x="358" y="90"/>
                  </a:lnTo>
                  <a:lnTo>
                    <a:pt x="374" y="102"/>
                  </a:lnTo>
                  <a:lnTo>
                    <a:pt x="374" y="102"/>
                  </a:lnTo>
                  <a:lnTo>
                    <a:pt x="388" y="115"/>
                  </a:lnTo>
                  <a:lnTo>
                    <a:pt x="402" y="130"/>
                  </a:lnTo>
                  <a:lnTo>
                    <a:pt x="412" y="145"/>
                  </a:lnTo>
                  <a:lnTo>
                    <a:pt x="423" y="161"/>
                  </a:lnTo>
                  <a:lnTo>
                    <a:pt x="430" y="179"/>
                  </a:lnTo>
                  <a:lnTo>
                    <a:pt x="437" y="196"/>
                  </a:lnTo>
                  <a:lnTo>
                    <a:pt x="441" y="214"/>
                  </a:lnTo>
                  <a:lnTo>
                    <a:pt x="443" y="233"/>
                  </a:lnTo>
                  <a:lnTo>
                    <a:pt x="445" y="251"/>
                  </a:lnTo>
                  <a:lnTo>
                    <a:pt x="443" y="270"/>
                  </a:lnTo>
                  <a:lnTo>
                    <a:pt x="441" y="288"/>
                  </a:lnTo>
                  <a:lnTo>
                    <a:pt x="437" y="306"/>
                  </a:lnTo>
                  <a:lnTo>
                    <a:pt x="430" y="324"/>
                  </a:lnTo>
                  <a:lnTo>
                    <a:pt x="422" y="341"/>
                  </a:lnTo>
                  <a:lnTo>
                    <a:pt x="411" y="358"/>
                  </a:lnTo>
                  <a:lnTo>
                    <a:pt x="400" y="373"/>
                  </a:lnTo>
                  <a:lnTo>
                    <a:pt x="400" y="373"/>
                  </a:lnTo>
                  <a:close/>
                </a:path>
              </a:pathLst>
            </a:custGeom>
            <a:solidFill>
              <a:srgbClr val="FF8F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9" name="Freeform 15"/>
            <p:cNvSpPr/>
            <p:nvPr>
              <p:custDataLst>
                <p:tags r:id="rId12"/>
              </p:custDataLst>
            </p:nvPr>
          </p:nvSpPr>
          <p:spPr bwMode="auto">
            <a:xfrm>
              <a:off x="3394076" y="4457701"/>
              <a:ext cx="614363" cy="611188"/>
            </a:xfrm>
            <a:custGeom>
              <a:avLst/>
              <a:gdLst>
                <a:gd name="T0" fmla="*/ 316 w 387"/>
                <a:gd name="T1" fmla="*/ 44 h 385"/>
                <a:gd name="T2" fmla="*/ 344 w 387"/>
                <a:gd name="T3" fmla="*/ 72 h 385"/>
                <a:gd name="T4" fmla="*/ 365 w 387"/>
                <a:gd name="T5" fmla="*/ 103 h 385"/>
                <a:gd name="T6" fmla="*/ 379 w 387"/>
                <a:gd name="T7" fmla="*/ 138 h 385"/>
                <a:gd name="T8" fmla="*/ 385 w 387"/>
                <a:gd name="T9" fmla="*/ 175 h 385"/>
                <a:gd name="T10" fmla="*/ 385 w 387"/>
                <a:gd name="T11" fmla="*/ 212 h 385"/>
                <a:gd name="T12" fmla="*/ 379 w 387"/>
                <a:gd name="T13" fmla="*/ 248 h 385"/>
                <a:gd name="T14" fmla="*/ 364 w 387"/>
                <a:gd name="T15" fmla="*/ 283 h 385"/>
                <a:gd name="T16" fmla="*/ 342 w 387"/>
                <a:gd name="T17" fmla="*/ 315 h 385"/>
                <a:gd name="T18" fmla="*/ 329 w 387"/>
                <a:gd name="T19" fmla="*/ 330 h 385"/>
                <a:gd name="T20" fmla="*/ 299 w 387"/>
                <a:gd name="T21" fmla="*/ 354 h 385"/>
                <a:gd name="T22" fmla="*/ 266 w 387"/>
                <a:gd name="T23" fmla="*/ 372 h 385"/>
                <a:gd name="T24" fmla="*/ 230 w 387"/>
                <a:gd name="T25" fmla="*/ 382 h 385"/>
                <a:gd name="T26" fmla="*/ 193 w 387"/>
                <a:gd name="T27" fmla="*/ 385 h 385"/>
                <a:gd name="T28" fmla="*/ 156 w 387"/>
                <a:gd name="T29" fmla="*/ 382 h 385"/>
                <a:gd name="T30" fmla="*/ 120 w 387"/>
                <a:gd name="T31" fmla="*/ 372 h 385"/>
                <a:gd name="T32" fmla="*/ 86 w 387"/>
                <a:gd name="T33" fmla="*/ 353 h 385"/>
                <a:gd name="T34" fmla="*/ 70 w 387"/>
                <a:gd name="T35" fmla="*/ 342 h 385"/>
                <a:gd name="T36" fmla="*/ 42 w 387"/>
                <a:gd name="T37" fmla="*/ 314 h 385"/>
                <a:gd name="T38" fmla="*/ 22 w 387"/>
                <a:gd name="T39" fmla="*/ 282 h 385"/>
                <a:gd name="T40" fmla="*/ 8 w 387"/>
                <a:gd name="T41" fmla="*/ 247 h 385"/>
                <a:gd name="T42" fmla="*/ 1 w 387"/>
                <a:gd name="T43" fmla="*/ 212 h 385"/>
                <a:gd name="T44" fmla="*/ 1 w 387"/>
                <a:gd name="T45" fmla="*/ 174 h 385"/>
                <a:gd name="T46" fmla="*/ 8 w 387"/>
                <a:gd name="T47" fmla="*/ 138 h 385"/>
                <a:gd name="T48" fmla="*/ 23 w 387"/>
                <a:gd name="T49" fmla="*/ 102 h 385"/>
                <a:gd name="T50" fmla="*/ 45 w 387"/>
                <a:gd name="T51" fmla="*/ 70 h 385"/>
                <a:gd name="T52" fmla="*/ 57 w 387"/>
                <a:gd name="T53" fmla="*/ 55 h 385"/>
                <a:gd name="T54" fmla="*/ 87 w 387"/>
                <a:gd name="T55" fmla="*/ 31 h 385"/>
                <a:gd name="T56" fmla="*/ 121 w 387"/>
                <a:gd name="T57" fmla="*/ 14 h 385"/>
                <a:gd name="T58" fmla="*/ 156 w 387"/>
                <a:gd name="T59" fmla="*/ 3 h 385"/>
                <a:gd name="T60" fmla="*/ 193 w 387"/>
                <a:gd name="T61" fmla="*/ 0 h 385"/>
                <a:gd name="T62" fmla="*/ 230 w 387"/>
                <a:gd name="T63" fmla="*/ 3 h 385"/>
                <a:gd name="T64" fmla="*/ 266 w 387"/>
                <a:gd name="T65" fmla="*/ 14 h 385"/>
                <a:gd name="T66" fmla="*/ 300 w 387"/>
                <a:gd name="T67" fmla="*/ 32 h 385"/>
                <a:gd name="T68" fmla="*/ 316 w 387"/>
                <a:gd name="T69" fmla="*/ 44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7" h="385">
                  <a:moveTo>
                    <a:pt x="316" y="44"/>
                  </a:moveTo>
                  <a:lnTo>
                    <a:pt x="316" y="44"/>
                  </a:lnTo>
                  <a:lnTo>
                    <a:pt x="330" y="57"/>
                  </a:lnTo>
                  <a:lnTo>
                    <a:pt x="344" y="72"/>
                  </a:lnTo>
                  <a:lnTo>
                    <a:pt x="354" y="87"/>
                  </a:lnTo>
                  <a:lnTo>
                    <a:pt x="365" y="103"/>
                  </a:lnTo>
                  <a:lnTo>
                    <a:pt x="372" y="121"/>
                  </a:lnTo>
                  <a:lnTo>
                    <a:pt x="379" y="138"/>
                  </a:lnTo>
                  <a:lnTo>
                    <a:pt x="383" y="156"/>
                  </a:lnTo>
                  <a:lnTo>
                    <a:pt x="385" y="175"/>
                  </a:lnTo>
                  <a:lnTo>
                    <a:pt x="387" y="193"/>
                  </a:lnTo>
                  <a:lnTo>
                    <a:pt x="385" y="212"/>
                  </a:lnTo>
                  <a:lnTo>
                    <a:pt x="383" y="230"/>
                  </a:lnTo>
                  <a:lnTo>
                    <a:pt x="379" y="248"/>
                  </a:lnTo>
                  <a:lnTo>
                    <a:pt x="372" y="266"/>
                  </a:lnTo>
                  <a:lnTo>
                    <a:pt x="364" y="283"/>
                  </a:lnTo>
                  <a:lnTo>
                    <a:pt x="353" y="300"/>
                  </a:lnTo>
                  <a:lnTo>
                    <a:pt x="342" y="315"/>
                  </a:lnTo>
                  <a:lnTo>
                    <a:pt x="342" y="315"/>
                  </a:lnTo>
                  <a:lnTo>
                    <a:pt x="329" y="330"/>
                  </a:lnTo>
                  <a:lnTo>
                    <a:pt x="314" y="343"/>
                  </a:lnTo>
                  <a:lnTo>
                    <a:pt x="299" y="354"/>
                  </a:lnTo>
                  <a:lnTo>
                    <a:pt x="282" y="364"/>
                  </a:lnTo>
                  <a:lnTo>
                    <a:pt x="266" y="372"/>
                  </a:lnTo>
                  <a:lnTo>
                    <a:pt x="247" y="377"/>
                  </a:lnTo>
                  <a:lnTo>
                    <a:pt x="230" y="382"/>
                  </a:lnTo>
                  <a:lnTo>
                    <a:pt x="212" y="385"/>
                  </a:lnTo>
                  <a:lnTo>
                    <a:pt x="193" y="385"/>
                  </a:lnTo>
                  <a:lnTo>
                    <a:pt x="175" y="385"/>
                  </a:lnTo>
                  <a:lnTo>
                    <a:pt x="156" y="382"/>
                  </a:lnTo>
                  <a:lnTo>
                    <a:pt x="138" y="377"/>
                  </a:lnTo>
                  <a:lnTo>
                    <a:pt x="120" y="372"/>
                  </a:lnTo>
                  <a:lnTo>
                    <a:pt x="102" y="364"/>
                  </a:lnTo>
                  <a:lnTo>
                    <a:pt x="86" y="353"/>
                  </a:lnTo>
                  <a:lnTo>
                    <a:pt x="70" y="342"/>
                  </a:lnTo>
                  <a:lnTo>
                    <a:pt x="70" y="342"/>
                  </a:lnTo>
                  <a:lnTo>
                    <a:pt x="55" y="328"/>
                  </a:lnTo>
                  <a:lnTo>
                    <a:pt x="42" y="314"/>
                  </a:lnTo>
                  <a:lnTo>
                    <a:pt x="31" y="298"/>
                  </a:lnTo>
                  <a:lnTo>
                    <a:pt x="22" y="282"/>
                  </a:lnTo>
                  <a:lnTo>
                    <a:pt x="14" y="265"/>
                  </a:lnTo>
                  <a:lnTo>
                    <a:pt x="8" y="247"/>
                  </a:lnTo>
                  <a:lnTo>
                    <a:pt x="3" y="229"/>
                  </a:lnTo>
                  <a:lnTo>
                    <a:pt x="1" y="212"/>
                  </a:lnTo>
                  <a:lnTo>
                    <a:pt x="0" y="192"/>
                  </a:lnTo>
                  <a:lnTo>
                    <a:pt x="1" y="174"/>
                  </a:lnTo>
                  <a:lnTo>
                    <a:pt x="3" y="155"/>
                  </a:lnTo>
                  <a:lnTo>
                    <a:pt x="8" y="138"/>
                  </a:lnTo>
                  <a:lnTo>
                    <a:pt x="15" y="120"/>
                  </a:lnTo>
                  <a:lnTo>
                    <a:pt x="23" y="102"/>
                  </a:lnTo>
                  <a:lnTo>
                    <a:pt x="32" y="86"/>
                  </a:lnTo>
                  <a:lnTo>
                    <a:pt x="45" y="70"/>
                  </a:lnTo>
                  <a:lnTo>
                    <a:pt x="45" y="70"/>
                  </a:lnTo>
                  <a:lnTo>
                    <a:pt x="57" y="55"/>
                  </a:lnTo>
                  <a:lnTo>
                    <a:pt x="72" y="42"/>
                  </a:lnTo>
                  <a:lnTo>
                    <a:pt x="87" y="31"/>
                  </a:lnTo>
                  <a:lnTo>
                    <a:pt x="103" y="22"/>
                  </a:lnTo>
                  <a:lnTo>
                    <a:pt x="121" y="14"/>
                  </a:lnTo>
                  <a:lnTo>
                    <a:pt x="138" y="8"/>
                  </a:lnTo>
                  <a:lnTo>
                    <a:pt x="156" y="3"/>
                  </a:lnTo>
                  <a:lnTo>
                    <a:pt x="175" y="1"/>
                  </a:lnTo>
                  <a:lnTo>
                    <a:pt x="193" y="0"/>
                  </a:lnTo>
                  <a:lnTo>
                    <a:pt x="212" y="1"/>
                  </a:lnTo>
                  <a:lnTo>
                    <a:pt x="230" y="3"/>
                  </a:lnTo>
                  <a:lnTo>
                    <a:pt x="249" y="8"/>
                  </a:lnTo>
                  <a:lnTo>
                    <a:pt x="266" y="14"/>
                  </a:lnTo>
                  <a:lnTo>
                    <a:pt x="284" y="22"/>
                  </a:lnTo>
                  <a:lnTo>
                    <a:pt x="300" y="32"/>
                  </a:lnTo>
                  <a:lnTo>
                    <a:pt x="316" y="44"/>
                  </a:lnTo>
                  <a:lnTo>
                    <a:pt x="316" y="44"/>
                  </a:lnTo>
                  <a:close/>
                </a:path>
              </a:pathLst>
            </a:custGeom>
            <a:solidFill>
              <a:srgbClr val="FFB3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101" name="组合 100"/>
          <p:cNvGrpSpPr/>
          <p:nvPr>
            <p:custDataLst>
              <p:tags r:id="rId13"/>
            </p:custDataLst>
          </p:nvPr>
        </p:nvGrpSpPr>
        <p:grpSpPr>
          <a:xfrm>
            <a:off x="1038684" y="4625198"/>
            <a:ext cx="850487" cy="852184"/>
            <a:chOff x="2265363" y="4789488"/>
            <a:chExt cx="795338" cy="796925"/>
          </a:xfrm>
        </p:grpSpPr>
        <p:sp>
          <p:nvSpPr>
            <p:cNvPr id="50" name="Freeform 16"/>
            <p:cNvSpPr>
              <a:spLocks noEditPoints="1"/>
            </p:cNvSpPr>
            <p:nvPr>
              <p:custDataLst>
                <p:tags r:id="rId14"/>
              </p:custDataLst>
            </p:nvPr>
          </p:nvSpPr>
          <p:spPr bwMode="auto">
            <a:xfrm>
              <a:off x="2265363" y="4789488"/>
              <a:ext cx="795338" cy="796925"/>
            </a:xfrm>
            <a:custGeom>
              <a:avLst/>
              <a:gdLst>
                <a:gd name="T0" fmla="*/ 390 w 501"/>
                <a:gd name="T1" fmla="*/ 43 h 502"/>
                <a:gd name="T2" fmla="*/ 323 w 501"/>
                <a:gd name="T3" fmla="*/ 11 h 502"/>
                <a:gd name="T4" fmla="*/ 250 w 501"/>
                <a:gd name="T5" fmla="*/ 0 h 502"/>
                <a:gd name="T6" fmla="*/ 179 w 501"/>
                <a:gd name="T7" fmla="*/ 11 h 502"/>
                <a:gd name="T8" fmla="*/ 114 w 501"/>
                <a:gd name="T9" fmla="*/ 42 h 502"/>
                <a:gd name="T10" fmla="*/ 57 w 501"/>
                <a:gd name="T11" fmla="*/ 91 h 502"/>
                <a:gd name="T12" fmla="*/ 30 w 501"/>
                <a:gd name="T13" fmla="*/ 134 h 502"/>
                <a:gd name="T14" fmla="*/ 4 w 501"/>
                <a:gd name="T15" fmla="*/ 203 h 502"/>
                <a:gd name="T16" fmla="*/ 1 w 501"/>
                <a:gd name="T17" fmla="*/ 275 h 502"/>
                <a:gd name="T18" fmla="*/ 18 w 501"/>
                <a:gd name="T19" fmla="*/ 346 h 502"/>
                <a:gd name="T20" fmla="*/ 55 w 501"/>
                <a:gd name="T21" fmla="*/ 409 h 502"/>
                <a:gd name="T22" fmla="*/ 91 w 501"/>
                <a:gd name="T23" fmla="*/ 445 h 502"/>
                <a:gd name="T24" fmla="*/ 156 w 501"/>
                <a:gd name="T25" fmla="*/ 484 h 502"/>
                <a:gd name="T26" fmla="*/ 226 w 501"/>
                <a:gd name="T27" fmla="*/ 501 h 502"/>
                <a:gd name="T28" fmla="*/ 299 w 501"/>
                <a:gd name="T29" fmla="*/ 498 h 502"/>
                <a:gd name="T30" fmla="*/ 367 w 501"/>
                <a:gd name="T31" fmla="*/ 475 h 502"/>
                <a:gd name="T32" fmla="*/ 427 w 501"/>
                <a:gd name="T33" fmla="*/ 431 h 502"/>
                <a:gd name="T34" fmla="*/ 460 w 501"/>
                <a:gd name="T35" fmla="*/ 391 h 502"/>
                <a:gd name="T36" fmla="*/ 491 w 501"/>
                <a:gd name="T37" fmla="*/ 324 h 502"/>
                <a:gd name="T38" fmla="*/ 501 w 501"/>
                <a:gd name="T39" fmla="*/ 252 h 502"/>
                <a:gd name="T40" fmla="*/ 491 w 501"/>
                <a:gd name="T41" fmla="*/ 181 h 502"/>
                <a:gd name="T42" fmla="*/ 461 w 501"/>
                <a:gd name="T43" fmla="*/ 114 h 502"/>
                <a:gd name="T44" fmla="*/ 410 w 501"/>
                <a:gd name="T45" fmla="*/ 58 h 502"/>
                <a:gd name="T46" fmla="*/ 399 w 501"/>
                <a:gd name="T47" fmla="*/ 374 h 502"/>
                <a:gd name="T48" fmla="*/ 356 w 501"/>
                <a:gd name="T49" fmla="*/ 414 h 502"/>
                <a:gd name="T50" fmla="*/ 306 w 501"/>
                <a:gd name="T51" fmla="*/ 437 h 502"/>
                <a:gd name="T52" fmla="*/ 250 w 501"/>
                <a:gd name="T53" fmla="*/ 445 h 502"/>
                <a:gd name="T54" fmla="*/ 195 w 501"/>
                <a:gd name="T55" fmla="*/ 437 h 502"/>
                <a:gd name="T56" fmla="*/ 143 w 501"/>
                <a:gd name="T57" fmla="*/ 412 h 502"/>
                <a:gd name="T58" fmla="*/ 114 w 501"/>
                <a:gd name="T59" fmla="*/ 387 h 502"/>
                <a:gd name="T60" fmla="*/ 79 w 501"/>
                <a:gd name="T61" fmla="*/ 341 h 502"/>
                <a:gd name="T62" fmla="*/ 62 w 501"/>
                <a:gd name="T63" fmla="*/ 288 h 502"/>
                <a:gd name="T64" fmla="*/ 58 w 501"/>
                <a:gd name="T65" fmla="*/ 233 h 502"/>
                <a:gd name="T66" fmla="*/ 72 w 501"/>
                <a:gd name="T67" fmla="*/ 179 h 502"/>
                <a:gd name="T68" fmla="*/ 102 w 501"/>
                <a:gd name="T69" fmla="*/ 129 h 502"/>
                <a:gd name="T70" fmla="*/ 130 w 501"/>
                <a:gd name="T71" fmla="*/ 102 h 502"/>
                <a:gd name="T72" fmla="*/ 178 w 501"/>
                <a:gd name="T73" fmla="*/ 73 h 502"/>
                <a:gd name="T74" fmla="*/ 232 w 501"/>
                <a:gd name="T75" fmla="*/ 59 h 502"/>
                <a:gd name="T76" fmla="*/ 287 w 501"/>
                <a:gd name="T77" fmla="*/ 63 h 502"/>
                <a:gd name="T78" fmla="*/ 341 w 501"/>
                <a:gd name="T79" fmla="*/ 81 h 502"/>
                <a:gd name="T80" fmla="*/ 374 w 501"/>
                <a:gd name="T81" fmla="*/ 103 h 502"/>
                <a:gd name="T82" fmla="*/ 413 w 501"/>
                <a:gd name="T83" fmla="*/ 147 h 502"/>
                <a:gd name="T84" fmla="*/ 436 w 501"/>
                <a:gd name="T85" fmla="*/ 197 h 502"/>
                <a:gd name="T86" fmla="*/ 444 w 501"/>
                <a:gd name="T87" fmla="*/ 251 h 502"/>
                <a:gd name="T88" fmla="*/ 436 w 501"/>
                <a:gd name="T89" fmla="*/ 307 h 502"/>
                <a:gd name="T90" fmla="*/ 412 w 501"/>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1" h="502">
                  <a:moveTo>
                    <a:pt x="410" y="58"/>
                  </a:moveTo>
                  <a:lnTo>
                    <a:pt x="410" y="58"/>
                  </a:lnTo>
                  <a:lnTo>
                    <a:pt x="390" y="43"/>
                  </a:lnTo>
                  <a:lnTo>
                    <a:pt x="368" y="30"/>
                  </a:lnTo>
                  <a:lnTo>
                    <a:pt x="346" y="20"/>
                  </a:lnTo>
                  <a:lnTo>
                    <a:pt x="323" y="11"/>
                  </a:lnTo>
                  <a:lnTo>
                    <a:pt x="299" y="5"/>
                  </a:lnTo>
                  <a:lnTo>
                    <a:pt x="275" y="2"/>
                  </a:lnTo>
                  <a:lnTo>
                    <a:pt x="250" y="0"/>
                  </a:lnTo>
                  <a:lnTo>
                    <a:pt x="227" y="2"/>
                  </a:lnTo>
                  <a:lnTo>
                    <a:pt x="203" y="5"/>
                  </a:lnTo>
                  <a:lnTo>
                    <a:pt x="179" y="11"/>
                  </a:lnTo>
                  <a:lnTo>
                    <a:pt x="157" y="19"/>
                  </a:lnTo>
                  <a:lnTo>
                    <a:pt x="134" y="29"/>
                  </a:lnTo>
                  <a:lnTo>
                    <a:pt x="114" y="42"/>
                  </a:lnTo>
                  <a:lnTo>
                    <a:pt x="94" y="56"/>
                  </a:lnTo>
                  <a:lnTo>
                    <a:pt x="74" y="73"/>
                  </a:lnTo>
                  <a:lnTo>
                    <a:pt x="57" y="91"/>
                  </a:lnTo>
                  <a:lnTo>
                    <a:pt x="57" y="91"/>
                  </a:lnTo>
                  <a:lnTo>
                    <a:pt x="42" y="112"/>
                  </a:lnTo>
                  <a:lnTo>
                    <a:pt x="30" y="134"/>
                  </a:lnTo>
                  <a:lnTo>
                    <a:pt x="18" y="157"/>
                  </a:lnTo>
                  <a:lnTo>
                    <a:pt x="10" y="180"/>
                  </a:lnTo>
                  <a:lnTo>
                    <a:pt x="4" y="203"/>
                  </a:lnTo>
                  <a:lnTo>
                    <a:pt x="1" y="227"/>
                  </a:lnTo>
                  <a:lnTo>
                    <a:pt x="0" y="251"/>
                  </a:lnTo>
                  <a:lnTo>
                    <a:pt x="1" y="275"/>
                  </a:lnTo>
                  <a:lnTo>
                    <a:pt x="4" y="300"/>
                  </a:lnTo>
                  <a:lnTo>
                    <a:pt x="10" y="323"/>
                  </a:lnTo>
                  <a:lnTo>
                    <a:pt x="18" y="346"/>
                  </a:lnTo>
                  <a:lnTo>
                    <a:pt x="28" y="368"/>
                  </a:lnTo>
                  <a:lnTo>
                    <a:pt x="41" y="389"/>
                  </a:lnTo>
                  <a:lnTo>
                    <a:pt x="55" y="409"/>
                  </a:lnTo>
                  <a:lnTo>
                    <a:pt x="72" y="427"/>
                  </a:lnTo>
                  <a:lnTo>
                    <a:pt x="91" y="445"/>
                  </a:lnTo>
                  <a:lnTo>
                    <a:pt x="91" y="445"/>
                  </a:lnTo>
                  <a:lnTo>
                    <a:pt x="111" y="461"/>
                  </a:lnTo>
                  <a:lnTo>
                    <a:pt x="133" y="473"/>
                  </a:lnTo>
                  <a:lnTo>
                    <a:pt x="156" y="484"/>
                  </a:lnTo>
                  <a:lnTo>
                    <a:pt x="179" y="492"/>
                  </a:lnTo>
                  <a:lnTo>
                    <a:pt x="202" y="498"/>
                  </a:lnTo>
                  <a:lnTo>
                    <a:pt x="226" y="501"/>
                  </a:lnTo>
                  <a:lnTo>
                    <a:pt x="250" y="502"/>
                  </a:lnTo>
                  <a:lnTo>
                    <a:pt x="275" y="501"/>
                  </a:lnTo>
                  <a:lnTo>
                    <a:pt x="299" y="498"/>
                  </a:lnTo>
                  <a:lnTo>
                    <a:pt x="322" y="492"/>
                  </a:lnTo>
                  <a:lnTo>
                    <a:pt x="345" y="484"/>
                  </a:lnTo>
                  <a:lnTo>
                    <a:pt x="367" y="475"/>
                  </a:lnTo>
                  <a:lnTo>
                    <a:pt x="387" y="462"/>
                  </a:lnTo>
                  <a:lnTo>
                    <a:pt x="408" y="447"/>
                  </a:lnTo>
                  <a:lnTo>
                    <a:pt x="427" y="431"/>
                  </a:lnTo>
                  <a:lnTo>
                    <a:pt x="444" y="411"/>
                  </a:lnTo>
                  <a:lnTo>
                    <a:pt x="444" y="411"/>
                  </a:lnTo>
                  <a:lnTo>
                    <a:pt x="460" y="391"/>
                  </a:lnTo>
                  <a:lnTo>
                    <a:pt x="473" y="369"/>
                  </a:lnTo>
                  <a:lnTo>
                    <a:pt x="483" y="347"/>
                  </a:lnTo>
                  <a:lnTo>
                    <a:pt x="491" y="324"/>
                  </a:lnTo>
                  <a:lnTo>
                    <a:pt x="497" y="300"/>
                  </a:lnTo>
                  <a:lnTo>
                    <a:pt x="500" y="275"/>
                  </a:lnTo>
                  <a:lnTo>
                    <a:pt x="501" y="252"/>
                  </a:lnTo>
                  <a:lnTo>
                    <a:pt x="500" y="228"/>
                  </a:lnTo>
                  <a:lnTo>
                    <a:pt x="497" y="204"/>
                  </a:lnTo>
                  <a:lnTo>
                    <a:pt x="491" y="181"/>
                  </a:lnTo>
                  <a:lnTo>
                    <a:pt x="483" y="158"/>
                  </a:lnTo>
                  <a:lnTo>
                    <a:pt x="474" y="135"/>
                  </a:lnTo>
                  <a:lnTo>
                    <a:pt x="461" y="114"/>
                  </a:lnTo>
                  <a:lnTo>
                    <a:pt x="446" y="95"/>
                  </a:lnTo>
                  <a:lnTo>
                    <a:pt x="430" y="75"/>
                  </a:lnTo>
                  <a:lnTo>
                    <a:pt x="410" y="58"/>
                  </a:lnTo>
                  <a:lnTo>
                    <a:pt x="410" y="58"/>
                  </a:lnTo>
                  <a:close/>
                  <a:moveTo>
                    <a:pt x="399" y="374"/>
                  </a:moveTo>
                  <a:lnTo>
                    <a:pt x="399" y="374"/>
                  </a:lnTo>
                  <a:lnTo>
                    <a:pt x="386" y="389"/>
                  </a:lnTo>
                  <a:lnTo>
                    <a:pt x="371" y="402"/>
                  </a:lnTo>
                  <a:lnTo>
                    <a:pt x="356" y="414"/>
                  </a:lnTo>
                  <a:lnTo>
                    <a:pt x="340" y="423"/>
                  </a:lnTo>
                  <a:lnTo>
                    <a:pt x="323" y="431"/>
                  </a:lnTo>
                  <a:lnTo>
                    <a:pt x="306" y="437"/>
                  </a:lnTo>
                  <a:lnTo>
                    <a:pt x="287" y="441"/>
                  </a:lnTo>
                  <a:lnTo>
                    <a:pt x="269" y="444"/>
                  </a:lnTo>
                  <a:lnTo>
                    <a:pt x="250" y="445"/>
                  </a:lnTo>
                  <a:lnTo>
                    <a:pt x="232" y="444"/>
                  </a:lnTo>
                  <a:lnTo>
                    <a:pt x="214" y="441"/>
                  </a:lnTo>
                  <a:lnTo>
                    <a:pt x="195" y="437"/>
                  </a:lnTo>
                  <a:lnTo>
                    <a:pt x="178" y="431"/>
                  </a:lnTo>
                  <a:lnTo>
                    <a:pt x="161" y="422"/>
                  </a:lnTo>
                  <a:lnTo>
                    <a:pt x="143" y="412"/>
                  </a:lnTo>
                  <a:lnTo>
                    <a:pt x="127" y="401"/>
                  </a:lnTo>
                  <a:lnTo>
                    <a:pt x="127" y="401"/>
                  </a:lnTo>
                  <a:lnTo>
                    <a:pt x="114" y="387"/>
                  </a:lnTo>
                  <a:lnTo>
                    <a:pt x="101" y="372"/>
                  </a:lnTo>
                  <a:lnTo>
                    <a:pt x="89" y="357"/>
                  </a:lnTo>
                  <a:lnTo>
                    <a:pt x="79" y="341"/>
                  </a:lnTo>
                  <a:lnTo>
                    <a:pt x="72" y="324"/>
                  </a:lnTo>
                  <a:lnTo>
                    <a:pt x="65" y="307"/>
                  </a:lnTo>
                  <a:lnTo>
                    <a:pt x="62" y="288"/>
                  </a:lnTo>
                  <a:lnTo>
                    <a:pt x="58" y="270"/>
                  </a:lnTo>
                  <a:lnTo>
                    <a:pt x="58" y="251"/>
                  </a:lnTo>
                  <a:lnTo>
                    <a:pt x="58" y="233"/>
                  </a:lnTo>
                  <a:lnTo>
                    <a:pt x="62" y="214"/>
                  </a:lnTo>
                  <a:lnTo>
                    <a:pt x="66" y="196"/>
                  </a:lnTo>
                  <a:lnTo>
                    <a:pt x="72" y="179"/>
                  </a:lnTo>
                  <a:lnTo>
                    <a:pt x="80" y="162"/>
                  </a:lnTo>
                  <a:lnTo>
                    <a:pt x="91" y="144"/>
                  </a:lnTo>
                  <a:lnTo>
                    <a:pt x="102" y="129"/>
                  </a:lnTo>
                  <a:lnTo>
                    <a:pt x="102" y="129"/>
                  </a:lnTo>
                  <a:lnTo>
                    <a:pt x="116" y="114"/>
                  </a:lnTo>
                  <a:lnTo>
                    <a:pt x="130" y="102"/>
                  </a:lnTo>
                  <a:lnTo>
                    <a:pt x="145" y="90"/>
                  </a:lnTo>
                  <a:lnTo>
                    <a:pt x="162" y="81"/>
                  </a:lnTo>
                  <a:lnTo>
                    <a:pt x="178" y="73"/>
                  </a:lnTo>
                  <a:lnTo>
                    <a:pt x="196" y="66"/>
                  </a:lnTo>
                  <a:lnTo>
                    <a:pt x="214" y="63"/>
                  </a:lnTo>
                  <a:lnTo>
                    <a:pt x="232" y="59"/>
                  </a:lnTo>
                  <a:lnTo>
                    <a:pt x="250" y="59"/>
                  </a:lnTo>
                  <a:lnTo>
                    <a:pt x="269" y="59"/>
                  </a:lnTo>
                  <a:lnTo>
                    <a:pt x="287" y="63"/>
                  </a:lnTo>
                  <a:lnTo>
                    <a:pt x="306" y="67"/>
                  </a:lnTo>
                  <a:lnTo>
                    <a:pt x="324" y="73"/>
                  </a:lnTo>
                  <a:lnTo>
                    <a:pt x="341" y="81"/>
                  </a:lnTo>
                  <a:lnTo>
                    <a:pt x="358" y="91"/>
                  </a:lnTo>
                  <a:lnTo>
                    <a:pt x="374" y="103"/>
                  </a:lnTo>
                  <a:lnTo>
                    <a:pt x="374" y="103"/>
                  </a:lnTo>
                  <a:lnTo>
                    <a:pt x="389" y="117"/>
                  </a:lnTo>
                  <a:lnTo>
                    <a:pt x="401" y="130"/>
                  </a:lnTo>
                  <a:lnTo>
                    <a:pt x="413" y="147"/>
                  </a:lnTo>
                  <a:lnTo>
                    <a:pt x="422" y="163"/>
                  </a:lnTo>
                  <a:lnTo>
                    <a:pt x="430" y="180"/>
                  </a:lnTo>
                  <a:lnTo>
                    <a:pt x="436" y="197"/>
                  </a:lnTo>
                  <a:lnTo>
                    <a:pt x="440" y="214"/>
                  </a:lnTo>
                  <a:lnTo>
                    <a:pt x="443" y="233"/>
                  </a:lnTo>
                  <a:lnTo>
                    <a:pt x="444" y="251"/>
                  </a:lnTo>
                  <a:lnTo>
                    <a:pt x="443" y="271"/>
                  </a:lnTo>
                  <a:lnTo>
                    <a:pt x="440" y="289"/>
                  </a:lnTo>
                  <a:lnTo>
                    <a:pt x="436" y="307"/>
                  </a:lnTo>
                  <a:lnTo>
                    <a:pt x="429" y="325"/>
                  </a:lnTo>
                  <a:lnTo>
                    <a:pt x="421" y="342"/>
                  </a:lnTo>
                  <a:lnTo>
                    <a:pt x="412" y="358"/>
                  </a:lnTo>
                  <a:lnTo>
                    <a:pt x="399" y="374"/>
                  </a:lnTo>
                  <a:lnTo>
                    <a:pt x="399" y="374"/>
                  </a:lnTo>
                  <a:close/>
                </a:path>
              </a:pathLst>
            </a:custGeom>
            <a:solidFill>
              <a:srgbClr val="E651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51" name="Freeform 17"/>
            <p:cNvSpPr/>
            <p:nvPr>
              <p:custDataLst>
                <p:tags r:id="rId15"/>
              </p:custDataLst>
            </p:nvPr>
          </p:nvSpPr>
          <p:spPr bwMode="auto">
            <a:xfrm>
              <a:off x="2357438" y="4883151"/>
              <a:ext cx="612775" cy="612775"/>
            </a:xfrm>
            <a:custGeom>
              <a:avLst/>
              <a:gdLst>
                <a:gd name="T0" fmla="*/ 316 w 386"/>
                <a:gd name="T1" fmla="*/ 44 h 386"/>
                <a:gd name="T2" fmla="*/ 343 w 386"/>
                <a:gd name="T3" fmla="*/ 71 h 386"/>
                <a:gd name="T4" fmla="*/ 364 w 386"/>
                <a:gd name="T5" fmla="*/ 104 h 386"/>
                <a:gd name="T6" fmla="*/ 378 w 386"/>
                <a:gd name="T7" fmla="*/ 138 h 386"/>
                <a:gd name="T8" fmla="*/ 385 w 386"/>
                <a:gd name="T9" fmla="*/ 174 h 386"/>
                <a:gd name="T10" fmla="*/ 385 w 386"/>
                <a:gd name="T11" fmla="*/ 212 h 386"/>
                <a:gd name="T12" fmla="*/ 378 w 386"/>
                <a:gd name="T13" fmla="*/ 248 h 386"/>
                <a:gd name="T14" fmla="*/ 363 w 386"/>
                <a:gd name="T15" fmla="*/ 283 h 386"/>
                <a:gd name="T16" fmla="*/ 341 w 386"/>
                <a:gd name="T17" fmla="*/ 315 h 386"/>
                <a:gd name="T18" fmla="*/ 328 w 386"/>
                <a:gd name="T19" fmla="*/ 330 h 386"/>
                <a:gd name="T20" fmla="*/ 298 w 386"/>
                <a:gd name="T21" fmla="*/ 355 h 386"/>
                <a:gd name="T22" fmla="*/ 265 w 386"/>
                <a:gd name="T23" fmla="*/ 372 h 386"/>
                <a:gd name="T24" fmla="*/ 229 w 386"/>
                <a:gd name="T25" fmla="*/ 382 h 386"/>
                <a:gd name="T26" fmla="*/ 192 w 386"/>
                <a:gd name="T27" fmla="*/ 386 h 386"/>
                <a:gd name="T28" fmla="*/ 156 w 386"/>
                <a:gd name="T29" fmla="*/ 382 h 386"/>
                <a:gd name="T30" fmla="*/ 120 w 386"/>
                <a:gd name="T31" fmla="*/ 372 h 386"/>
                <a:gd name="T32" fmla="*/ 85 w 386"/>
                <a:gd name="T33" fmla="*/ 353 h 386"/>
                <a:gd name="T34" fmla="*/ 69 w 386"/>
                <a:gd name="T35" fmla="*/ 342 h 386"/>
                <a:gd name="T36" fmla="*/ 43 w 386"/>
                <a:gd name="T37" fmla="*/ 313 h 386"/>
                <a:gd name="T38" fmla="*/ 21 w 386"/>
                <a:gd name="T39" fmla="*/ 282 h 386"/>
                <a:gd name="T40" fmla="*/ 7 w 386"/>
                <a:gd name="T41" fmla="*/ 248 h 386"/>
                <a:gd name="T42" fmla="*/ 0 w 386"/>
                <a:gd name="T43" fmla="*/ 211 h 386"/>
                <a:gd name="T44" fmla="*/ 0 w 386"/>
                <a:gd name="T45" fmla="*/ 174 h 386"/>
                <a:gd name="T46" fmla="*/ 8 w 386"/>
                <a:gd name="T47" fmla="*/ 137 h 386"/>
                <a:gd name="T48" fmla="*/ 22 w 386"/>
                <a:gd name="T49" fmla="*/ 103 h 386"/>
                <a:gd name="T50" fmla="*/ 44 w 386"/>
                <a:gd name="T51" fmla="*/ 70 h 386"/>
                <a:gd name="T52" fmla="*/ 58 w 386"/>
                <a:gd name="T53" fmla="*/ 55 h 386"/>
                <a:gd name="T54" fmla="*/ 87 w 386"/>
                <a:gd name="T55" fmla="*/ 31 h 386"/>
                <a:gd name="T56" fmla="*/ 120 w 386"/>
                <a:gd name="T57" fmla="*/ 14 h 386"/>
                <a:gd name="T58" fmla="*/ 156 w 386"/>
                <a:gd name="T59" fmla="*/ 4 h 386"/>
                <a:gd name="T60" fmla="*/ 192 w 386"/>
                <a:gd name="T61" fmla="*/ 0 h 386"/>
                <a:gd name="T62" fmla="*/ 229 w 386"/>
                <a:gd name="T63" fmla="*/ 4 h 386"/>
                <a:gd name="T64" fmla="*/ 266 w 386"/>
                <a:gd name="T65" fmla="*/ 14 h 386"/>
                <a:gd name="T66" fmla="*/ 300 w 386"/>
                <a:gd name="T67" fmla="*/ 32 h 386"/>
                <a:gd name="T68" fmla="*/ 316 w 386"/>
                <a:gd name="T69"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6">
                  <a:moveTo>
                    <a:pt x="316" y="44"/>
                  </a:moveTo>
                  <a:lnTo>
                    <a:pt x="316" y="44"/>
                  </a:lnTo>
                  <a:lnTo>
                    <a:pt x="331" y="58"/>
                  </a:lnTo>
                  <a:lnTo>
                    <a:pt x="343" y="71"/>
                  </a:lnTo>
                  <a:lnTo>
                    <a:pt x="355" y="88"/>
                  </a:lnTo>
                  <a:lnTo>
                    <a:pt x="364" y="104"/>
                  </a:lnTo>
                  <a:lnTo>
                    <a:pt x="372" y="121"/>
                  </a:lnTo>
                  <a:lnTo>
                    <a:pt x="378" y="138"/>
                  </a:lnTo>
                  <a:lnTo>
                    <a:pt x="382" y="155"/>
                  </a:lnTo>
                  <a:lnTo>
                    <a:pt x="385" y="174"/>
                  </a:lnTo>
                  <a:lnTo>
                    <a:pt x="386" y="192"/>
                  </a:lnTo>
                  <a:lnTo>
                    <a:pt x="385" y="212"/>
                  </a:lnTo>
                  <a:lnTo>
                    <a:pt x="382" y="230"/>
                  </a:lnTo>
                  <a:lnTo>
                    <a:pt x="378" y="248"/>
                  </a:lnTo>
                  <a:lnTo>
                    <a:pt x="371" y="266"/>
                  </a:lnTo>
                  <a:lnTo>
                    <a:pt x="363" y="283"/>
                  </a:lnTo>
                  <a:lnTo>
                    <a:pt x="354" y="299"/>
                  </a:lnTo>
                  <a:lnTo>
                    <a:pt x="341" y="315"/>
                  </a:lnTo>
                  <a:lnTo>
                    <a:pt x="341" y="315"/>
                  </a:lnTo>
                  <a:lnTo>
                    <a:pt x="328" y="330"/>
                  </a:lnTo>
                  <a:lnTo>
                    <a:pt x="313" y="343"/>
                  </a:lnTo>
                  <a:lnTo>
                    <a:pt x="298" y="355"/>
                  </a:lnTo>
                  <a:lnTo>
                    <a:pt x="282" y="364"/>
                  </a:lnTo>
                  <a:lnTo>
                    <a:pt x="265" y="372"/>
                  </a:lnTo>
                  <a:lnTo>
                    <a:pt x="248" y="378"/>
                  </a:lnTo>
                  <a:lnTo>
                    <a:pt x="229" y="382"/>
                  </a:lnTo>
                  <a:lnTo>
                    <a:pt x="211" y="385"/>
                  </a:lnTo>
                  <a:lnTo>
                    <a:pt x="192" y="386"/>
                  </a:lnTo>
                  <a:lnTo>
                    <a:pt x="174" y="385"/>
                  </a:lnTo>
                  <a:lnTo>
                    <a:pt x="156" y="382"/>
                  </a:lnTo>
                  <a:lnTo>
                    <a:pt x="137" y="378"/>
                  </a:lnTo>
                  <a:lnTo>
                    <a:pt x="120" y="372"/>
                  </a:lnTo>
                  <a:lnTo>
                    <a:pt x="103" y="363"/>
                  </a:lnTo>
                  <a:lnTo>
                    <a:pt x="85" y="353"/>
                  </a:lnTo>
                  <a:lnTo>
                    <a:pt x="69" y="342"/>
                  </a:lnTo>
                  <a:lnTo>
                    <a:pt x="69" y="342"/>
                  </a:lnTo>
                  <a:lnTo>
                    <a:pt x="56" y="328"/>
                  </a:lnTo>
                  <a:lnTo>
                    <a:pt x="43" y="313"/>
                  </a:lnTo>
                  <a:lnTo>
                    <a:pt x="31" y="298"/>
                  </a:lnTo>
                  <a:lnTo>
                    <a:pt x="21" y="282"/>
                  </a:lnTo>
                  <a:lnTo>
                    <a:pt x="14" y="265"/>
                  </a:lnTo>
                  <a:lnTo>
                    <a:pt x="7" y="248"/>
                  </a:lnTo>
                  <a:lnTo>
                    <a:pt x="4" y="229"/>
                  </a:lnTo>
                  <a:lnTo>
                    <a:pt x="0" y="211"/>
                  </a:lnTo>
                  <a:lnTo>
                    <a:pt x="0" y="192"/>
                  </a:lnTo>
                  <a:lnTo>
                    <a:pt x="0" y="174"/>
                  </a:lnTo>
                  <a:lnTo>
                    <a:pt x="4" y="155"/>
                  </a:lnTo>
                  <a:lnTo>
                    <a:pt x="8" y="137"/>
                  </a:lnTo>
                  <a:lnTo>
                    <a:pt x="14" y="120"/>
                  </a:lnTo>
                  <a:lnTo>
                    <a:pt x="22" y="103"/>
                  </a:lnTo>
                  <a:lnTo>
                    <a:pt x="33" y="85"/>
                  </a:lnTo>
                  <a:lnTo>
                    <a:pt x="44" y="70"/>
                  </a:lnTo>
                  <a:lnTo>
                    <a:pt x="44" y="70"/>
                  </a:lnTo>
                  <a:lnTo>
                    <a:pt x="58" y="55"/>
                  </a:lnTo>
                  <a:lnTo>
                    <a:pt x="72" y="43"/>
                  </a:lnTo>
                  <a:lnTo>
                    <a:pt x="87" y="31"/>
                  </a:lnTo>
                  <a:lnTo>
                    <a:pt x="104" y="22"/>
                  </a:lnTo>
                  <a:lnTo>
                    <a:pt x="120" y="14"/>
                  </a:lnTo>
                  <a:lnTo>
                    <a:pt x="138" y="7"/>
                  </a:lnTo>
                  <a:lnTo>
                    <a:pt x="156" y="4"/>
                  </a:lnTo>
                  <a:lnTo>
                    <a:pt x="174" y="0"/>
                  </a:lnTo>
                  <a:lnTo>
                    <a:pt x="192" y="0"/>
                  </a:lnTo>
                  <a:lnTo>
                    <a:pt x="211" y="0"/>
                  </a:lnTo>
                  <a:lnTo>
                    <a:pt x="229" y="4"/>
                  </a:lnTo>
                  <a:lnTo>
                    <a:pt x="248" y="8"/>
                  </a:lnTo>
                  <a:lnTo>
                    <a:pt x="266" y="14"/>
                  </a:lnTo>
                  <a:lnTo>
                    <a:pt x="283" y="22"/>
                  </a:lnTo>
                  <a:lnTo>
                    <a:pt x="300" y="32"/>
                  </a:lnTo>
                  <a:lnTo>
                    <a:pt x="316" y="44"/>
                  </a:lnTo>
                  <a:lnTo>
                    <a:pt x="316" y="44"/>
                  </a:lnTo>
                  <a:close/>
                </a:path>
              </a:pathLst>
            </a:custGeom>
            <a:solidFill>
              <a:srgbClr val="FFA72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98" name="组合 97"/>
          <p:cNvGrpSpPr/>
          <p:nvPr>
            <p:custDataLst>
              <p:tags r:id="rId16"/>
            </p:custDataLst>
          </p:nvPr>
        </p:nvGrpSpPr>
        <p:grpSpPr>
          <a:xfrm>
            <a:off x="590525" y="2625452"/>
            <a:ext cx="1531214" cy="1714553"/>
            <a:chOff x="1846263" y="2919413"/>
            <a:chExt cx="1431925" cy="1603376"/>
          </a:xfrm>
        </p:grpSpPr>
        <p:sp>
          <p:nvSpPr>
            <p:cNvPr id="72" name="Freeform 72"/>
            <p:cNvSpPr/>
            <p:nvPr>
              <p:custDataLst>
                <p:tags r:id="rId17"/>
              </p:custDataLst>
            </p:nvPr>
          </p:nvSpPr>
          <p:spPr bwMode="auto">
            <a:xfrm>
              <a:off x="2562226" y="3201988"/>
              <a:ext cx="420688" cy="993775"/>
            </a:xfrm>
            <a:custGeom>
              <a:avLst/>
              <a:gdLst>
                <a:gd name="T0" fmla="*/ 90 w 265"/>
                <a:gd name="T1" fmla="*/ 626 h 626"/>
                <a:gd name="T2" fmla="*/ 0 w 265"/>
                <a:gd name="T3" fmla="*/ 626 h 626"/>
                <a:gd name="T4" fmla="*/ 0 w 265"/>
                <a:gd name="T5" fmla="*/ 0 h 626"/>
                <a:gd name="T6" fmla="*/ 0 w 265"/>
                <a:gd name="T7" fmla="*/ 0 h 626"/>
                <a:gd name="T8" fmla="*/ 14 w 265"/>
                <a:gd name="T9" fmla="*/ 0 h 626"/>
                <a:gd name="T10" fmla="*/ 28 w 265"/>
                <a:gd name="T11" fmla="*/ 1 h 626"/>
                <a:gd name="T12" fmla="*/ 42 w 265"/>
                <a:gd name="T13" fmla="*/ 4 h 626"/>
                <a:gd name="T14" fmla="*/ 54 w 265"/>
                <a:gd name="T15" fmla="*/ 6 h 626"/>
                <a:gd name="T16" fmla="*/ 81 w 265"/>
                <a:gd name="T17" fmla="*/ 13 h 626"/>
                <a:gd name="T18" fmla="*/ 105 w 265"/>
                <a:gd name="T19" fmla="*/ 21 h 626"/>
                <a:gd name="T20" fmla="*/ 127 w 265"/>
                <a:gd name="T21" fmla="*/ 32 h 626"/>
                <a:gd name="T22" fmla="*/ 149 w 265"/>
                <a:gd name="T23" fmla="*/ 46 h 626"/>
                <a:gd name="T24" fmla="*/ 168 w 265"/>
                <a:gd name="T25" fmla="*/ 61 h 626"/>
                <a:gd name="T26" fmla="*/ 187 w 265"/>
                <a:gd name="T27" fmla="*/ 78 h 626"/>
                <a:gd name="T28" fmla="*/ 204 w 265"/>
                <a:gd name="T29" fmla="*/ 97 h 626"/>
                <a:gd name="T30" fmla="*/ 218 w 265"/>
                <a:gd name="T31" fmla="*/ 118 h 626"/>
                <a:gd name="T32" fmla="*/ 232 w 265"/>
                <a:gd name="T33" fmla="*/ 138 h 626"/>
                <a:gd name="T34" fmla="*/ 242 w 265"/>
                <a:gd name="T35" fmla="*/ 161 h 626"/>
                <a:gd name="T36" fmla="*/ 251 w 265"/>
                <a:gd name="T37" fmla="*/ 185 h 626"/>
                <a:gd name="T38" fmla="*/ 258 w 265"/>
                <a:gd name="T39" fmla="*/ 211 h 626"/>
                <a:gd name="T40" fmla="*/ 263 w 265"/>
                <a:gd name="T41" fmla="*/ 236 h 626"/>
                <a:gd name="T42" fmla="*/ 265 w 265"/>
                <a:gd name="T43" fmla="*/ 263 h 626"/>
                <a:gd name="T44" fmla="*/ 265 w 265"/>
                <a:gd name="T45" fmla="*/ 263 h 626"/>
                <a:gd name="T46" fmla="*/ 265 w 265"/>
                <a:gd name="T47" fmla="*/ 278 h 626"/>
                <a:gd name="T48" fmla="*/ 265 w 265"/>
                <a:gd name="T49" fmla="*/ 292 h 626"/>
                <a:gd name="T50" fmla="*/ 264 w 265"/>
                <a:gd name="T51" fmla="*/ 306 h 626"/>
                <a:gd name="T52" fmla="*/ 261 w 265"/>
                <a:gd name="T53" fmla="*/ 320 h 626"/>
                <a:gd name="T54" fmla="*/ 258 w 265"/>
                <a:gd name="T55" fmla="*/ 333 h 626"/>
                <a:gd name="T56" fmla="*/ 255 w 265"/>
                <a:gd name="T57" fmla="*/ 345 h 626"/>
                <a:gd name="T58" fmla="*/ 247 w 265"/>
                <a:gd name="T59" fmla="*/ 368 h 626"/>
                <a:gd name="T60" fmla="*/ 236 w 265"/>
                <a:gd name="T61" fmla="*/ 390 h 626"/>
                <a:gd name="T62" fmla="*/ 223 w 265"/>
                <a:gd name="T63" fmla="*/ 411 h 626"/>
                <a:gd name="T64" fmla="*/ 210 w 265"/>
                <a:gd name="T65" fmla="*/ 432 h 626"/>
                <a:gd name="T66" fmla="*/ 195 w 265"/>
                <a:gd name="T67" fmla="*/ 451 h 626"/>
                <a:gd name="T68" fmla="*/ 165 w 265"/>
                <a:gd name="T69" fmla="*/ 490 h 626"/>
                <a:gd name="T70" fmla="*/ 149 w 265"/>
                <a:gd name="T71" fmla="*/ 510 h 626"/>
                <a:gd name="T72" fmla="*/ 135 w 265"/>
                <a:gd name="T73" fmla="*/ 531 h 626"/>
                <a:gd name="T74" fmla="*/ 121 w 265"/>
                <a:gd name="T75" fmla="*/ 551 h 626"/>
                <a:gd name="T76" fmla="*/ 108 w 265"/>
                <a:gd name="T77" fmla="*/ 574 h 626"/>
                <a:gd name="T78" fmla="*/ 98 w 265"/>
                <a:gd name="T79" fmla="*/ 600 h 626"/>
                <a:gd name="T80" fmla="*/ 93 w 265"/>
                <a:gd name="T81" fmla="*/ 612 h 626"/>
                <a:gd name="T82" fmla="*/ 90 w 265"/>
                <a:gd name="T83" fmla="*/ 626 h 626"/>
                <a:gd name="T84" fmla="*/ 90 w 265"/>
                <a:gd name="T85" fmla="*/ 626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5" h="626">
                  <a:moveTo>
                    <a:pt x="90" y="626"/>
                  </a:moveTo>
                  <a:lnTo>
                    <a:pt x="0" y="626"/>
                  </a:lnTo>
                  <a:lnTo>
                    <a:pt x="0" y="0"/>
                  </a:lnTo>
                  <a:lnTo>
                    <a:pt x="0" y="0"/>
                  </a:lnTo>
                  <a:lnTo>
                    <a:pt x="14" y="0"/>
                  </a:lnTo>
                  <a:lnTo>
                    <a:pt x="28" y="1"/>
                  </a:lnTo>
                  <a:lnTo>
                    <a:pt x="42" y="4"/>
                  </a:lnTo>
                  <a:lnTo>
                    <a:pt x="54" y="6"/>
                  </a:lnTo>
                  <a:lnTo>
                    <a:pt x="81" y="13"/>
                  </a:lnTo>
                  <a:lnTo>
                    <a:pt x="105" y="21"/>
                  </a:lnTo>
                  <a:lnTo>
                    <a:pt x="127" y="32"/>
                  </a:lnTo>
                  <a:lnTo>
                    <a:pt x="149" y="46"/>
                  </a:lnTo>
                  <a:lnTo>
                    <a:pt x="168" y="61"/>
                  </a:lnTo>
                  <a:lnTo>
                    <a:pt x="187" y="78"/>
                  </a:lnTo>
                  <a:lnTo>
                    <a:pt x="204" y="97"/>
                  </a:lnTo>
                  <a:lnTo>
                    <a:pt x="218" y="118"/>
                  </a:lnTo>
                  <a:lnTo>
                    <a:pt x="232" y="138"/>
                  </a:lnTo>
                  <a:lnTo>
                    <a:pt x="242" y="161"/>
                  </a:lnTo>
                  <a:lnTo>
                    <a:pt x="251" y="185"/>
                  </a:lnTo>
                  <a:lnTo>
                    <a:pt x="258" y="211"/>
                  </a:lnTo>
                  <a:lnTo>
                    <a:pt x="263" y="236"/>
                  </a:lnTo>
                  <a:lnTo>
                    <a:pt x="265" y="263"/>
                  </a:lnTo>
                  <a:lnTo>
                    <a:pt x="265" y="263"/>
                  </a:lnTo>
                  <a:lnTo>
                    <a:pt x="265" y="278"/>
                  </a:lnTo>
                  <a:lnTo>
                    <a:pt x="265" y="292"/>
                  </a:lnTo>
                  <a:lnTo>
                    <a:pt x="264" y="306"/>
                  </a:lnTo>
                  <a:lnTo>
                    <a:pt x="261" y="320"/>
                  </a:lnTo>
                  <a:lnTo>
                    <a:pt x="258" y="333"/>
                  </a:lnTo>
                  <a:lnTo>
                    <a:pt x="255" y="345"/>
                  </a:lnTo>
                  <a:lnTo>
                    <a:pt x="247" y="368"/>
                  </a:lnTo>
                  <a:lnTo>
                    <a:pt x="236" y="390"/>
                  </a:lnTo>
                  <a:lnTo>
                    <a:pt x="223" y="411"/>
                  </a:lnTo>
                  <a:lnTo>
                    <a:pt x="210" y="432"/>
                  </a:lnTo>
                  <a:lnTo>
                    <a:pt x="195" y="451"/>
                  </a:lnTo>
                  <a:lnTo>
                    <a:pt x="165" y="490"/>
                  </a:lnTo>
                  <a:lnTo>
                    <a:pt x="149" y="510"/>
                  </a:lnTo>
                  <a:lnTo>
                    <a:pt x="135" y="531"/>
                  </a:lnTo>
                  <a:lnTo>
                    <a:pt x="121" y="551"/>
                  </a:lnTo>
                  <a:lnTo>
                    <a:pt x="108" y="574"/>
                  </a:lnTo>
                  <a:lnTo>
                    <a:pt x="98" y="600"/>
                  </a:lnTo>
                  <a:lnTo>
                    <a:pt x="93" y="612"/>
                  </a:lnTo>
                  <a:lnTo>
                    <a:pt x="90" y="626"/>
                  </a:lnTo>
                  <a:lnTo>
                    <a:pt x="90" y="626"/>
                  </a:lnTo>
                  <a:close/>
                </a:path>
              </a:pathLst>
            </a:custGeom>
            <a:solidFill>
              <a:srgbClr val="FF91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3" name="Freeform 73"/>
            <p:cNvSpPr/>
            <p:nvPr>
              <p:custDataLst>
                <p:tags r:id="rId18"/>
              </p:custDataLst>
            </p:nvPr>
          </p:nvSpPr>
          <p:spPr bwMode="auto">
            <a:xfrm>
              <a:off x="2409826" y="4195763"/>
              <a:ext cx="306388" cy="79375"/>
            </a:xfrm>
            <a:custGeom>
              <a:avLst/>
              <a:gdLst>
                <a:gd name="T0" fmla="*/ 193 w 193"/>
                <a:gd name="T1" fmla="*/ 4 h 50"/>
                <a:gd name="T2" fmla="*/ 193 w 193"/>
                <a:gd name="T3" fmla="*/ 50 h 50"/>
                <a:gd name="T4" fmla="*/ 0 w 193"/>
                <a:gd name="T5" fmla="*/ 50 h 50"/>
                <a:gd name="T6" fmla="*/ 0 w 193"/>
                <a:gd name="T7" fmla="*/ 4 h 50"/>
                <a:gd name="T8" fmla="*/ 0 w 193"/>
                <a:gd name="T9" fmla="*/ 4 h 50"/>
                <a:gd name="T10" fmla="*/ 1 w 193"/>
                <a:gd name="T11" fmla="*/ 1 h 50"/>
                <a:gd name="T12" fmla="*/ 3 w 193"/>
                <a:gd name="T13" fmla="*/ 0 h 50"/>
                <a:gd name="T14" fmla="*/ 189 w 193"/>
                <a:gd name="T15" fmla="*/ 0 h 50"/>
                <a:gd name="T16" fmla="*/ 189 w 193"/>
                <a:gd name="T17" fmla="*/ 0 h 50"/>
                <a:gd name="T18" fmla="*/ 192 w 193"/>
                <a:gd name="T19" fmla="*/ 1 h 50"/>
                <a:gd name="T20" fmla="*/ 193 w 193"/>
                <a:gd name="T21" fmla="*/ 4 h 50"/>
                <a:gd name="T22" fmla="*/ 193 w 193"/>
                <a:gd name="T23" fmla="*/ 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50">
                  <a:moveTo>
                    <a:pt x="193" y="4"/>
                  </a:moveTo>
                  <a:lnTo>
                    <a:pt x="193" y="50"/>
                  </a:lnTo>
                  <a:lnTo>
                    <a:pt x="0" y="50"/>
                  </a:lnTo>
                  <a:lnTo>
                    <a:pt x="0" y="4"/>
                  </a:lnTo>
                  <a:lnTo>
                    <a:pt x="0" y="4"/>
                  </a:lnTo>
                  <a:lnTo>
                    <a:pt x="1" y="1"/>
                  </a:lnTo>
                  <a:lnTo>
                    <a:pt x="3" y="0"/>
                  </a:lnTo>
                  <a:lnTo>
                    <a:pt x="189" y="0"/>
                  </a:lnTo>
                  <a:lnTo>
                    <a:pt x="189" y="0"/>
                  </a:lnTo>
                  <a:lnTo>
                    <a:pt x="192" y="1"/>
                  </a:lnTo>
                  <a:lnTo>
                    <a:pt x="193" y="4"/>
                  </a:lnTo>
                  <a:lnTo>
                    <a:pt x="193" y="4"/>
                  </a:lnTo>
                  <a:close/>
                </a:path>
              </a:pathLst>
            </a:custGeom>
            <a:solidFill>
              <a:srgbClr val="E3E5E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4" name="Rectangle 74"/>
            <p:cNvSpPr>
              <a:spLocks noChangeArrowheads="1"/>
            </p:cNvSpPr>
            <p:nvPr>
              <p:custDataLst>
                <p:tags r:id="rId19"/>
              </p:custDataLst>
            </p:nvPr>
          </p:nvSpPr>
          <p:spPr bwMode="auto">
            <a:xfrm>
              <a:off x="2409826" y="4275138"/>
              <a:ext cx="306388" cy="28575"/>
            </a:xfrm>
            <a:prstGeom prst="rect">
              <a:avLst/>
            </a:prstGeom>
            <a:solidFill>
              <a:srgbClr val="A9A9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5" name="Rectangle 75"/>
            <p:cNvSpPr>
              <a:spLocks noChangeArrowheads="1"/>
            </p:cNvSpPr>
            <p:nvPr>
              <p:custDataLst>
                <p:tags r:id="rId20"/>
              </p:custDataLst>
            </p:nvPr>
          </p:nvSpPr>
          <p:spPr bwMode="auto">
            <a:xfrm>
              <a:off x="2409826" y="4341813"/>
              <a:ext cx="306388" cy="30163"/>
            </a:xfrm>
            <a:prstGeom prst="rect">
              <a:avLst/>
            </a:prstGeom>
            <a:solidFill>
              <a:srgbClr val="A9A9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6" name="Rectangle 76"/>
            <p:cNvSpPr>
              <a:spLocks noChangeArrowheads="1"/>
            </p:cNvSpPr>
            <p:nvPr>
              <p:custDataLst>
                <p:tags r:id="rId21"/>
              </p:custDataLst>
            </p:nvPr>
          </p:nvSpPr>
          <p:spPr bwMode="auto">
            <a:xfrm>
              <a:off x="2409826" y="4303713"/>
              <a:ext cx="306388" cy="38100"/>
            </a:xfrm>
            <a:prstGeom prst="rect">
              <a:avLst/>
            </a:prstGeom>
            <a:solidFill>
              <a:srgbClr val="E3E5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7" name="Freeform 77"/>
            <p:cNvSpPr/>
            <p:nvPr>
              <p:custDataLst>
                <p:tags r:id="rId22"/>
              </p:custDataLst>
            </p:nvPr>
          </p:nvSpPr>
          <p:spPr bwMode="auto">
            <a:xfrm>
              <a:off x="2409826" y="4371976"/>
              <a:ext cx="306388" cy="38100"/>
            </a:xfrm>
            <a:custGeom>
              <a:avLst/>
              <a:gdLst>
                <a:gd name="T0" fmla="*/ 193 w 193"/>
                <a:gd name="T1" fmla="*/ 0 h 24"/>
                <a:gd name="T2" fmla="*/ 193 w 193"/>
                <a:gd name="T3" fmla="*/ 17 h 24"/>
                <a:gd name="T4" fmla="*/ 193 w 193"/>
                <a:gd name="T5" fmla="*/ 17 h 24"/>
                <a:gd name="T6" fmla="*/ 192 w 193"/>
                <a:gd name="T7" fmla="*/ 20 h 24"/>
                <a:gd name="T8" fmla="*/ 191 w 193"/>
                <a:gd name="T9" fmla="*/ 22 h 24"/>
                <a:gd name="T10" fmla="*/ 188 w 193"/>
                <a:gd name="T11" fmla="*/ 23 h 24"/>
                <a:gd name="T12" fmla="*/ 186 w 193"/>
                <a:gd name="T13" fmla="*/ 24 h 24"/>
                <a:gd name="T14" fmla="*/ 6 w 193"/>
                <a:gd name="T15" fmla="*/ 24 h 24"/>
                <a:gd name="T16" fmla="*/ 6 w 193"/>
                <a:gd name="T17" fmla="*/ 24 h 24"/>
                <a:gd name="T18" fmla="*/ 4 w 193"/>
                <a:gd name="T19" fmla="*/ 23 h 24"/>
                <a:gd name="T20" fmla="*/ 2 w 193"/>
                <a:gd name="T21" fmla="*/ 22 h 24"/>
                <a:gd name="T22" fmla="*/ 1 w 193"/>
                <a:gd name="T23" fmla="*/ 20 h 24"/>
                <a:gd name="T24" fmla="*/ 0 w 193"/>
                <a:gd name="T25" fmla="*/ 17 h 24"/>
                <a:gd name="T26" fmla="*/ 0 w 193"/>
                <a:gd name="T27" fmla="*/ 0 h 24"/>
                <a:gd name="T28" fmla="*/ 193 w 193"/>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3" h="24">
                  <a:moveTo>
                    <a:pt x="193" y="0"/>
                  </a:moveTo>
                  <a:lnTo>
                    <a:pt x="193" y="17"/>
                  </a:lnTo>
                  <a:lnTo>
                    <a:pt x="193" y="17"/>
                  </a:lnTo>
                  <a:lnTo>
                    <a:pt x="192" y="20"/>
                  </a:lnTo>
                  <a:lnTo>
                    <a:pt x="191" y="22"/>
                  </a:lnTo>
                  <a:lnTo>
                    <a:pt x="188" y="23"/>
                  </a:lnTo>
                  <a:lnTo>
                    <a:pt x="186" y="24"/>
                  </a:lnTo>
                  <a:lnTo>
                    <a:pt x="6" y="24"/>
                  </a:lnTo>
                  <a:lnTo>
                    <a:pt x="6" y="24"/>
                  </a:lnTo>
                  <a:lnTo>
                    <a:pt x="4" y="23"/>
                  </a:lnTo>
                  <a:lnTo>
                    <a:pt x="2" y="22"/>
                  </a:lnTo>
                  <a:lnTo>
                    <a:pt x="1" y="20"/>
                  </a:lnTo>
                  <a:lnTo>
                    <a:pt x="0" y="17"/>
                  </a:lnTo>
                  <a:lnTo>
                    <a:pt x="0" y="0"/>
                  </a:lnTo>
                  <a:lnTo>
                    <a:pt x="193" y="0"/>
                  </a:lnTo>
                  <a:close/>
                </a:path>
              </a:pathLst>
            </a:custGeom>
            <a:solidFill>
              <a:srgbClr val="E3E5E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8" name="Freeform 78"/>
            <p:cNvSpPr/>
            <p:nvPr>
              <p:custDataLst>
                <p:tags r:id="rId23"/>
              </p:custDataLst>
            </p:nvPr>
          </p:nvSpPr>
          <p:spPr bwMode="auto">
            <a:xfrm>
              <a:off x="2430463" y="4410076"/>
              <a:ext cx="263525" cy="112713"/>
            </a:xfrm>
            <a:custGeom>
              <a:avLst/>
              <a:gdLst>
                <a:gd name="T0" fmla="*/ 166 w 166"/>
                <a:gd name="T1" fmla="*/ 0 h 71"/>
                <a:gd name="T2" fmla="*/ 166 w 166"/>
                <a:gd name="T3" fmla="*/ 0 h 71"/>
                <a:gd name="T4" fmla="*/ 153 w 166"/>
                <a:gd name="T5" fmla="*/ 26 h 71"/>
                <a:gd name="T6" fmla="*/ 146 w 166"/>
                <a:gd name="T7" fmla="*/ 38 h 71"/>
                <a:gd name="T8" fmla="*/ 140 w 166"/>
                <a:gd name="T9" fmla="*/ 49 h 71"/>
                <a:gd name="T10" fmla="*/ 132 w 166"/>
                <a:gd name="T11" fmla="*/ 59 h 71"/>
                <a:gd name="T12" fmla="*/ 127 w 166"/>
                <a:gd name="T13" fmla="*/ 62 h 71"/>
                <a:gd name="T14" fmla="*/ 122 w 166"/>
                <a:gd name="T15" fmla="*/ 66 h 71"/>
                <a:gd name="T16" fmla="*/ 117 w 166"/>
                <a:gd name="T17" fmla="*/ 68 h 71"/>
                <a:gd name="T18" fmla="*/ 111 w 166"/>
                <a:gd name="T19" fmla="*/ 70 h 71"/>
                <a:gd name="T20" fmla="*/ 104 w 166"/>
                <a:gd name="T21" fmla="*/ 71 h 71"/>
                <a:gd name="T22" fmla="*/ 97 w 166"/>
                <a:gd name="T23" fmla="*/ 71 h 71"/>
                <a:gd name="T24" fmla="*/ 69 w 166"/>
                <a:gd name="T25" fmla="*/ 71 h 71"/>
                <a:gd name="T26" fmla="*/ 69 w 166"/>
                <a:gd name="T27" fmla="*/ 71 h 71"/>
                <a:gd name="T28" fmla="*/ 62 w 166"/>
                <a:gd name="T29" fmla="*/ 71 h 71"/>
                <a:gd name="T30" fmla="*/ 56 w 166"/>
                <a:gd name="T31" fmla="*/ 70 h 71"/>
                <a:gd name="T32" fmla="*/ 50 w 166"/>
                <a:gd name="T33" fmla="*/ 68 h 71"/>
                <a:gd name="T34" fmla="*/ 44 w 166"/>
                <a:gd name="T35" fmla="*/ 66 h 71"/>
                <a:gd name="T36" fmla="*/ 39 w 166"/>
                <a:gd name="T37" fmla="*/ 62 h 71"/>
                <a:gd name="T38" fmla="*/ 35 w 166"/>
                <a:gd name="T39" fmla="*/ 59 h 71"/>
                <a:gd name="T40" fmla="*/ 27 w 166"/>
                <a:gd name="T41" fmla="*/ 49 h 71"/>
                <a:gd name="T42" fmla="*/ 20 w 166"/>
                <a:gd name="T43" fmla="*/ 39 h 71"/>
                <a:gd name="T44" fmla="*/ 14 w 166"/>
                <a:gd name="T45" fmla="*/ 26 h 71"/>
                <a:gd name="T46" fmla="*/ 0 w 166"/>
                <a:gd name="T47" fmla="*/ 0 h 71"/>
                <a:gd name="T48" fmla="*/ 166 w 166"/>
                <a:gd name="T4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6" h="71">
                  <a:moveTo>
                    <a:pt x="166" y="0"/>
                  </a:moveTo>
                  <a:lnTo>
                    <a:pt x="166" y="0"/>
                  </a:lnTo>
                  <a:lnTo>
                    <a:pt x="153" y="26"/>
                  </a:lnTo>
                  <a:lnTo>
                    <a:pt x="146" y="38"/>
                  </a:lnTo>
                  <a:lnTo>
                    <a:pt x="140" y="49"/>
                  </a:lnTo>
                  <a:lnTo>
                    <a:pt x="132" y="59"/>
                  </a:lnTo>
                  <a:lnTo>
                    <a:pt x="127" y="62"/>
                  </a:lnTo>
                  <a:lnTo>
                    <a:pt x="122" y="66"/>
                  </a:lnTo>
                  <a:lnTo>
                    <a:pt x="117" y="68"/>
                  </a:lnTo>
                  <a:lnTo>
                    <a:pt x="111" y="70"/>
                  </a:lnTo>
                  <a:lnTo>
                    <a:pt x="104" y="71"/>
                  </a:lnTo>
                  <a:lnTo>
                    <a:pt x="97" y="71"/>
                  </a:lnTo>
                  <a:lnTo>
                    <a:pt x="69" y="71"/>
                  </a:lnTo>
                  <a:lnTo>
                    <a:pt x="69" y="71"/>
                  </a:lnTo>
                  <a:lnTo>
                    <a:pt x="62" y="71"/>
                  </a:lnTo>
                  <a:lnTo>
                    <a:pt x="56" y="70"/>
                  </a:lnTo>
                  <a:lnTo>
                    <a:pt x="50" y="68"/>
                  </a:lnTo>
                  <a:lnTo>
                    <a:pt x="44" y="66"/>
                  </a:lnTo>
                  <a:lnTo>
                    <a:pt x="39" y="62"/>
                  </a:lnTo>
                  <a:lnTo>
                    <a:pt x="35" y="59"/>
                  </a:lnTo>
                  <a:lnTo>
                    <a:pt x="27" y="49"/>
                  </a:lnTo>
                  <a:lnTo>
                    <a:pt x="20" y="39"/>
                  </a:lnTo>
                  <a:lnTo>
                    <a:pt x="14" y="26"/>
                  </a:lnTo>
                  <a:lnTo>
                    <a:pt x="0" y="0"/>
                  </a:lnTo>
                  <a:lnTo>
                    <a:pt x="166" y="0"/>
                  </a:lnTo>
                  <a:close/>
                </a:path>
              </a:pathLst>
            </a:custGeom>
            <a:solidFill>
              <a:srgbClr val="5E5A5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9" name="Freeform 79"/>
            <p:cNvSpPr/>
            <p:nvPr>
              <p:custDataLst>
                <p:tags r:id="rId24"/>
              </p:custDataLst>
            </p:nvPr>
          </p:nvSpPr>
          <p:spPr bwMode="auto">
            <a:xfrm>
              <a:off x="2430463" y="4410076"/>
              <a:ext cx="263525" cy="22225"/>
            </a:xfrm>
            <a:custGeom>
              <a:avLst/>
              <a:gdLst>
                <a:gd name="T0" fmla="*/ 166 w 166"/>
                <a:gd name="T1" fmla="*/ 0 h 14"/>
                <a:gd name="T2" fmla="*/ 159 w 166"/>
                <a:gd name="T3" fmla="*/ 14 h 14"/>
                <a:gd name="T4" fmla="*/ 7 w 166"/>
                <a:gd name="T5" fmla="*/ 14 h 14"/>
                <a:gd name="T6" fmla="*/ 0 w 166"/>
                <a:gd name="T7" fmla="*/ 0 h 14"/>
                <a:gd name="T8" fmla="*/ 166 w 166"/>
                <a:gd name="T9" fmla="*/ 0 h 14"/>
              </a:gdLst>
              <a:ahLst/>
              <a:cxnLst>
                <a:cxn ang="0">
                  <a:pos x="T0" y="T1"/>
                </a:cxn>
                <a:cxn ang="0">
                  <a:pos x="T2" y="T3"/>
                </a:cxn>
                <a:cxn ang="0">
                  <a:pos x="T4" y="T5"/>
                </a:cxn>
                <a:cxn ang="0">
                  <a:pos x="T6" y="T7"/>
                </a:cxn>
                <a:cxn ang="0">
                  <a:pos x="T8" y="T9"/>
                </a:cxn>
              </a:cxnLst>
              <a:rect l="0" t="0" r="r" b="b"/>
              <a:pathLst>
                <a:path w="166" h="14">
                  <a:moveTo>
                    <a:pt x="166" y="0"/>
                  </a:moveTo>
                  <a:lnTo>
                    <a:pt x="159" y="14"/>
                  </a:lnTo>
                  <a:lnTo>
                    <a:pt x="7" y="14"/>
                  </a:lnTo>
                  <a:lnTo>
                    <a:pt x="0" y="0"/>
                  </a:lnTo>
                  <a:lnTo>
                    <a:pt x="166" y="0"/>
                  </a:lnTo>
                  <a:close/>
                </a:path>
              </a:pathLst>
            </a:custGeom>
            <a:solidFill>
              <a:srgbClr val="3D3B3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0" name="Freeform 80"/>
            <p:cNvSpPr/>
            <p:nvPr>
              <p:custDataLst>
                <p:tags r:id="rId25"/>
              </p:custDataLst>
            </p:nvPr>
          </p:nvSpPr>
          <p:spPr bwMode="auto">
            <a:xfrm>
              <a:off x="2141538" y="3201988"/>
              <a:ext cx="420688" cy="993775"/>
            </a:xfrm>
            <a:custGeom>
              <a:avLst/>
              <a:gdLst>
                <a:gd name="T0" fmla="*/ 265 w 265"/>
                <a:gd name="T1" fmla="*/ 0 h 626"/>
                <a:gd name="T2" fmla="*/ 265 w 265"/>
                <a:gd name="T3" fmla="*/ 626 h 626"/>
                <a:gd name="T4" fmla="*/ 175 w 265"/>
                <a:gd name="T5" fmla="*/ 626 h 626"/>
                <a:gd name="T6" fmla="*/ 175 w 265"/>
                <a:gd name="T7" fmla="*/ 626 h 626"/>
                <a:gd name="T8" fmla="*/ 172 w 265"/>
                <a:gd name="T9" fmla="*/ 612 h 626"/>
                <a:gd name="T10" fmla="*/ 167 w 265"/>
                <a:gd name="T11" fmla="*/ 600 h 626"/>
                <a:gd name="T12" fmla="*/ 157 w 265"/>
                <a:gd name="T13" fmla="*/ 574 h 626"/>
                <a:gd name="T14" fmla="*/ 144 w 265"/>
                <a:gd name="T15" fmla="*/ 551 h 626"/>
                <a:gd name="T16" fmla="*/ 131 w 265"/>
                <a:gd name="T17" fmla="*/ 530 h 626"/>
                <a:gd name="T18" fmla="*/ 117 w 265"/>
                <a:gd name="T19" fmla="*/ 509 h 626"/>
                <a:gd name="T20" fmla="*/ 101 w 265"/>
                <a:gd name="T21" fmla="*/ 489 h 626"/>
                <a:gd name="T22" fmla="*/ 71 w 265"/>
                <a:gd name="T23" fmla="*/ 451 h 626"/>
                <a:gd name="T24" fmla="*/ 56 w 265"/>
                <a:gd name="T25" fmla="*/ 432 h 626"/>
                <a:gd name="T26" fmla="*/ 42 w 265"/>
                <a:gd name="T27" fmla="*/ 412 h 626"/>
                <a:gd name="T28" fmla="*/ 29 w 265"/>
                <a:gd name="T29" fmla="*/ 391 h 626"/>
                <a:gd name="T30" fmla="*/ 19 w 265"/>
                <a:gd name="T31" fmla="*/ 368 h 626"/>
                <a:gd name="T32" fmla="*/ 14 w 265"/>
                <a:gd name="T33" fmla="*/ 357 h 626"/>
                <a:gd name="T34" fmla="*/ 11 w 265"/>
                <a:gd name="T35" fmla="*/ 345 h 626"/>
                <a:gd name="T36" fmla="*/ 7 w 265"/>
                <a:gd name="T37" fmla="*/ 333 h 626"/>
                <a:gd name="T38" fmla="*/ 4 w 265"/>
                <a:gd name="T39" fmla="*/ 320 h 626"/>
                <a:gd name="T40" fmla="*/ 2 w 265"/>
                <a:gd name="T41" fmla="*/ 306 h 626"/>
                <a:gd name="T42" fmla="*/ 0 w 265"/>
                <a:gd name="T43" fmla="*/ 292 h 626"/>
                <a:gd name="T44" fmla="*/ 0 w 265"/>
                <a:gd name="T45" fmla="*/ 278 h 626"/>
                <a:gd name="T46" fmla="*/ 0 w 265"/>
                <a:gd name="T47" fmla="*/ 263 h 626"/>
                <a:gd name="T48" fmla="*/ 0 w 265"/>
                <a:gd name="T49" fmla="*/ 263 h 626"/>
                <a:gd name="T50" fmla="*/ 3 w 265"/>
                <a:gd name="T51" fmla="*/ 236 h 626"/>
                <a:gd name="T52" fmla="*/ 7 w 265"/>
                <a:gd name="T53" fmla="*/ 211 h 626"/>
                <a:gd name="T54" fmla="*/ 14 w 265"/>
                <a:gd name="T55" fmla="*/ 185 h 626"/>
                <a:gd name="T56" fmla="*/ 23 w 265"/>
                <a:gd name="T57" fmla="*/ 161 h 626"/>
                <a:gd name="T58" fmla="*/ 35 w 265"/>
                <a:gd name="T59" fmla="*/ 138 h 626"/>
                <a:gd name="T60" fmla="*/ 48 w 265"/>
                <a:gd name="T61" fmla="*/ 118 h 626"/>
                <a:gd name="T62" fmla="*/ 63 w 265"/>
                <a:gd name="T63" fmla="*/ 97 h 626"/>
                <a:gd name="T64" fmla="*/ 79 w 265"/>
                <a:gd name="T65" fmla="*/ 78 h 626"/>
                <a:gd name="T66" fmla="*/ 97 w 265"/>
                <a:gd name="T67" fmla="*/ 61 h 626"/>
                <a:gd name="T68" fmla="*/ 117 w 265"/>
                <a:gd name="T69" fmla="*/ 46 h 626"/>
                <a:gd name="T70" fmla="*/ 139 w 265"/>
                <a:gd name="T71" fmla="*/ 32 h 626"/>
                <a:gd name="T72" fmla="*/ 162 w 265"/>
                <a:gd name="T73" fmla="*/ 21 h 626"/>
                <a:gd name="T74" fmla="*/ 186 w 265"/>
                <a:gd name="T75" fmla="*/ 13 h 626"/>
                <a:gd name="T76" fmla="*/ 211 w 265"/>
                <a:gd name="T77" fmla="*/ 6 h 626"/>
                <a:gd name="T78" fmla="*/ 224 w 265"/>
                <a:gd name="T79" fmla="*/ 4 h 626"/>
                <a:gd name="T80" fmla="*/ 238 w 265"/>
                <a:gd name="T81" fmla="*/ 1 h 626"/>
                <a:gd name="T82" fmla="*/ 251 w 265"/>
                <a:gd name="T83" fmla="*/ 0 h 626"/>
                <a:gd name="T84" fmla="*/ 265 w 265"/>
                <a:gd name="T85" fmla="*/ 0 h 626"/>
                <a:gd name="T86" fmla="*/ 265 w 265"/>
                <a:gd name="T87"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5" h="626">
                  <a:moveTo>
                    <a:pt x="265" y="0"/>
                  </a:moveTo>
                  <a:lnTo>
                    <a:pt x="265" y="626"/>
                  </a:lnTo>
                  <a:lnTo>
                    <a:pt x="175" y="626"/>
                  </a:lnTo>
                  <a:lnTo>
                    <a:pt x="175" y="626"/>
                  </a:lnTo>
                  <a:lnTo>
                    <a:pt x="172" y="612"/>
                  </a:lnTo>
                  <a:lnTo>
                    <a:pt x="167" y="600"/>
                  </a:lnTo>
                  <a:lnTo>
                    <a:pt x="157" y="574"/>
                  </a:lnTo>
                  <a:lnTo>
                    <a:pt x="144" y="551"/>
                  </a:lnTo>
                  <a:lnTo>
                    <a:pt x="131" y="530"/>
                  </a:lnTo>
                  <a:lnTo>
                    <a:pt x="117" y="509"/>
                  </a:lnTo>
                  <a:lnTo>
                    <a:pt x="101" y="489"/>
                  </a:lnTo>
                  <a:lnTo>
                    <a:pt x="71" y="451"/>
                  </a:lnTo>
                  <a:lnTo>
                    <a:pt x="56" y="432"/>
                  </a:lnTo>
                  <a:lnTo>
                    <a:pt x="42" y="412"/>
                  </a:lnTo>
                  <a:lnTo>
                    <a:pt x="29" y="391"/>
                  </a:lnTo>
                  <a:lnTo>
                    <a:pt x="19" y="368"/>
                  </a:lnTo>
                  <a:lnTo>
                    <a:pt x="14" y="357"/>
                  </a:lnTo>
                  <a:lnTo>
                    <a:pt x="11" y="345"/>
                  </a:lnTo>
                  <a:lnTo>
                    <a:pt x="7" y="333"/>
                  </a:lnTo>
                  <a:lnTo>
                    <a:pt x="4" y="320"/>
                  </a:lnTo>
                  <a:lnTo>
                    <a:pt x="2" y="306"/>
                  </a:lnTo>
                  <a:lnTo>
                    <a:pt x="0" y="292"/>
                  </a:lnTo>
                  <a:lnTo>
                    <a:pt x="0" y="278"/>
                  </a:lnTo>
                  <a:lnTo>
                    <a:pt x="0" y="263"/>
                  </a:lnTo>
                  <a:lnTo>
                    <a:pt x="0" y="263"/>
                  </a:lnTo>
                  <a:lnTo>
                    <a:pt x="3" y="236"/>
                  </a:lnTo>
                  <a:lnTo>
                    <a:pt x="7" y="211"/>
                  </a:lnTo>
                  <a:lnTo>
                    <a:pt x="14" y="185"/>
                  </a:lnTo>
                  <a:lnTo>
                    <a:pt x="23" y="161"/>
                  </a:lnTo>
                  <a:lnTo>
                    <a:pt x="35" y="138"/>
                  </a:lnTo>
                  <a:lnTo>
                    <a:pt x="48" y="118"/>
                  </a:lnTo>
                  <a:lnTo>
                    <a:pt x="63" y="97"/>
                  </a:lnTo>
                  <a:lnTo>
                    <a:pt x="79" y="78"/>
                  </a:lnTo>
                  <a:lnTo>
                    <a:pt x="97" y="61"/>
                  </a:lnTo>
                  <a:lnTo>
                    <a:pt x="117" y="46"/>
                  </a:lnTo>
                  <a:lnTo>
                    <a:pt x="139" y="32"/>
                  </a:lnTo>
                  <a:lnTo>
                    <a:pt x="162" y="21"/>
                  </a:lnTo>
                  <a:lnTo>
                    <a:pt x="186" y="13"/>
                  </a:lnTo>
                  <a:lnTo>
                    <a:pt x="211" y="6"/>
                  </a:lnTo>
                  <a:lnTo>
                    <a:pt x="224" y="4"/>
                  </a:lnTo>
                  <a:lnTo>
                    <a:pt x="238" y="1"/>
                  </a:lnTo>
                  <a:lnTo>
                    <a:pt x="251" y="0"/>
                  </a:lnTo>
                  <a:lnTo>
                    <a:pt x="265" y="0"/>
                  </a:lnTo>
                  <a:lnTo>
                    <a:pt x="265" y="0"/>
                  </a:lnTo>
                  <a:close/>
                </a:path>
              </a:pathLst>
            </a:custGeom>
            <a:solidFill>
              <a:srgbClr val="FFB6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1" name="Freeform 81"/>
            <p:cNvSpPr/>
            <p:nvPr>
              <p:custDataLst>
                <p:tags r:id="rId26"/>
              </p:custDataLst>
            </p:nvPr>
          </p:nvSpPr>
          <p:spPr bwMode="auto">
            <a:xfrm>
              <a:off x="2628901" y="3429001"/>
              <a:ext cx="74613" cy="153988"/>
            </a:xfrm>
            <a:custGeom>
              <a:avLst/>
              <a:gdLst>
                <a:gd name="T0" fmla="*/ 47 w 47"/>
                <a:gd name="T1" fmla="*/ 29 h 97"/>
                <a:gd name="T2" fmla="*/ 47 w 47"/>
                <a:gd name="T3" fmla="*/ 0 h 97"/>
                <a:gd name="T4" fmla="*/ 47 w 47"/>
                <a:gd name="T5" fmla="*/ 0 h 97"/>
                <a:gd name="T6" fmla="*/ 43 w 47"/>
                <a:gd name="T7" fmla="*/ 0 h 97"/>
                <a:gd name="T8" fmla="*/ 41 w 47"/>
                <a:gd name="T9" fmla="*/ 10 h 97"/>
                <a:gd name="T10" fmla="*/ 41 w 47"/>
                <a:gd name="T11" fmla="*/ 10 h 97"/>
                <a:gd name="T12" fmla="*/ 35 w 47"/>
                <a:gd name="T13" fmla="*/ 11 h 97"/>
                <a:gd name="T14" fmla="*/ 30 w 47"/>
                <a:gd name="T15" fmla="*/ 14 h 97"/>
                <a:gd name="T16" fmla="*/ 23 w 47"/>
                <a:gd name="T17" fmla="*/ 7 h 97"/>
                <a:gd name="T18" fmla="*/ 23 w 47"/>
                <a:gd name="T19" fmla="*/ 7 h 97"/>
                <a:gd name="T20" fmla="*/ 16 w 47"/>
                <a:gd name="T21" fmla="*/ 11 h 97"/>
                <a:gd name="T22" fmla="*/ 20 w 47"/>
                <a:gd name="T23" fmla="*/ 21 h 97"/>
                <a:gd name="T24" fmla="*/ 20 w 47"/>
                <a:gd name="T25" fmla="*/ 21 h 97"/>
                <a:gd name="T26" fmla="*/ 16 w 47"/>
                <a:gd name="T27" fmla="*/ 25 h 97"/>
                <a:gd name="T28" fmla="*/ 12 w 47"/>
                <a:gd name="T29" fmla="*/ 31 h 97"/>
                <a:gd name="T30" fmla="*/ 2 w 47"/>
                <a:gd name="T31" fmla="*/ 30 h 97"/>
                <a:gd name="T32" fmla="*/ 2 w 47"/>
                <a:gd name="T33" fmla="*/ 30 h 97"/>
                <a:gd name="T34" fmla="*/ 0 w 47"/>
                <a:gd name="T35" fmla="*/ 38 h 97"/>
                <a:gd name="T36" fmla="*/ 9 w 47"/>
                <a:gd name="T37" fmla="*/ 42 h 97"/>
                <a:gd name="T38" fmla="*/ 9 w 47"/>
                <a:gd name="T39" fmla="*/ 42 h 97"/>
                <a:gd name="T40" fmla="*/ 9 w 47"/>
                <a:gd name="T41" fmla="*/ 48 h 97"/>
                <a:gd name="T42" fmla="*/ 9 w 47"/>
                <a:gd name="T43" fmla="*/ 55 h 97"/>
                <a:gd name="T44" fmla="*/ 0 w 47"/>
                <a:gd name="T45" fmla="*/ 60 h 97"/>
                <a:gd name="T46" fmla="*/ 0 w 47"/>
                <a:gd name="T47" fmla="*/ 60 h 97"/>
                <a:gd name="T48" fmla="*/ 2 w 47"/>
                <a:gd name="T49" fmla="*/ 68 h 97"/>
                <a:gd name="T50" fmla="*/ 12 w 47"/>
                <a:gd name="T51" fmla="*/ 67 h 97"/>
                <a:gd name="T52" fmla="*/ 12 w 47"/>
                <a:gd name="T53" fmla="*/ 67 h 97"/>
                <a:gd name="T54" fmla="*/ 16 w 47"/>
                <a:gd name="T55" fmla="*/ 71 h 97"/>
                <a:gd name="T56" fmla="*/ 19 w 47"/>
                <a:gd name="T57" fmla="*/ 76 h 97"/>
                <a:gd name="T58" fmla="*/ 15 w 47"/>
                <a:gd name="T59" fmla="*/ 85 h 97"/>
                <a:gd name="T60" fmla="*/ 18 w 47"/>
                <a:gd name="T61" fmla="*/ 87 h 97"/>
                <a:gd name="T62" fmla="*/ 21 w 47"/>
                <a:gd name="T63" fmla="*/ 90 h 97"/>
                <a:gd name="T64" fmla="*/ 30 w 47"/>
                <a:gd name="T65" fmla="*/ 83 h 97"/>
                <a:gd name="T66" fmla="*/ 30 w 47"/>
                <a:gd name="T67" fmla="*/ 83 h 97"/>
                <a:gd name="T68" fmla="*/ 35 w 47"/>
                <a:gd name="T69" fmla="*/ 85 h 97"/>
                <a:gd name="T70" fmla="*/ 41 w 47"/>
                <a:gd name="T71" fmla="*/ 87 h 97"/>
                <a:gd name="T72" fmla="*/ 42 w 47"/>
                <a:gd name="T73" fmla="*/ 97 h 97"/>
                <a:gd name="T74" fmla="*/ 42 w 47"/>
                <a:gd name="T75" fmla="*/ 97 h 97"/>
                <a:gd name="T76" fmla="*/ 47 w 47"/>
                <a:gd name="T77" fmla="*/ 97 h 97"/>
                <a:gd name="T78" fmla="*/ 47 w 47"/>
                <a:gd name="T79" fmla="*/ 68 h 97"/>
                <a:gd name="T80" fmla="*/ 47 w 47"/>
                <a:gd name="T81" fmla="*/ 68 h 97"/>
                <a:gd name="T82" fmla="*/ 41 w 47"/>
                <a:gd name="T83" fmla="*/ 68 h 97"/>
                <a:gd name="T84" fmla="*/ 35 w 47"/>
                <a:gd name="T85" fmla="*/ 64 h 97"/>
                <a:gd name="T86" fmla="*/ 35 w 47"/>
                <a:gd name="T87" fmla="*/ 64 h 97"/>
                <a:gd name="T88" fmla="*/ 33 w 47"/>
                <a:gd name="T89" fmla="*/ 62 h 97"/>
                <a:gd name="T90" fmla="*/ 31 w 47"/>
                <a:gd name="T91" fmla="*/ 59 h 97"/>
                <a:gd name="T92" fmla="*/ 28 w 47"/>
                <a:gd name="T93" fmla="*/ 55 h 97"/>
                <a:gd name="T94" fmla="*/ 27 w 47"/>
                <a:gd name="T95" fmla="*/ 52 h 97"/>
                <a:gd name="T96" fmla="*/ 27 w 47"/>
                <a:gd name="T97" fmla="*/ 48 h 97"/>
                <a:gd name="T98" fmla="*/ 28 w 47"/>
                <a:gd name="T99" fmla="*/ 44 h 97"/>
                <a:gd name="T100" fmla="*/ 30 w 47"/>
                <a:gd name="T101" fmla="*/ 40 h 97"/>
                <a:gd name="T102" fmla="*/ 32 w 47"/>
                <a:gd name="T103" fmla="*/ 37 h 97"/>
                <a:gd name="T104" fmla="*/ 32 w 47"/>
                <a:gd name="T105" fmla="*/ 37 h 97"/>
                <a:gd name="T106" fmla="*/ 34 w 47"/>
                <a:gd name="T107" fmla="*/ 33 h 97"/>
                <a:gd name="T108" fmla="*/ 39 w 47"/>
                <a:gd name="T109" fmla="*/ 31 h 97"/>
                <a:gd name="T110" fmla="*/ 42 w 47"/>
                <a:gd name="T111" fmla="*/ 30 h 97"/>
                <a:gd name="T112" fmla="*/ 47 w 47"/>
                <a:gd name="T113" fmla="*/ 29 h 97"/>
                <a:gd name="T114" fmla="*/ 47 w 47"/>
                <a:gd name="T115" fmla="*/ 2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 h="97">
                  <a:moveTo>
                    <a:pt x="47" y="29"/>
                  </a:moveTo>
                  <a:lnTo>
                    <a:pt x="47" y="0"/>
                  </a:lnTo>
                  <a:lnTo>
                    <a:pt x="47" y="0"/>
                  </a:lnTo>
                  <a:lnTo>
                    <a:pt x="43" y="0"/>
                  </a:lnTo>
                  <a:lnTo>
                    <a:pt x="41" y="10"/>
                  </a:lnTo>
                  <a:lnTo>
                    <a:pt x="41" y="10"/>
                  </a:lnTo>
                  <a:lnTo>
                    <a:pt x="35" y="11"/>
                  </a:lnTo>
                  <a:lnTo>
                    <a:pt x="30" y="14"/>
                  </a:lnTo>
                  <a:lnTo>
                    <a:pt x="23" y="7"/>
                  </a:lnTo>
                  <a:lnTo>
                    <a:pt x="23" y="7"/>
                  </a:lnTo>
                  <a:lnTo>
                    <a:pt x="16" y="11"/>
                  </a:lnTo>
                  <a:lnTo>
                    <a:pt x="20" y="21"/>
                  </a:lnTo>
                  <a:lnTo>
                    <a:pt x="20" y="21"/>
                  </a:lnTo>
                  <a:lnTo>
                    <a:pt x="16" y="25"/>
                  </a:lnTo>
                  <a:lnTo>
                    <a:pt x="12" y="31"/>
                  </a:lnTo>
                  <a:lnTo>
                    <a:pt x="2" y="30"/>
                  </a:lnTo>
                  <a:lnTo>
                    <a:pt x="2" y="30"/>
                  </a:lnTo>
                  <a:lnTo>
                    <a:pt x="0" y="38"/>
                  </a:lnTo>
                  <a:lnTo>
                    <a:pt x="9" y="42"/>
                  </a:lnTo>
                  <a:lnTo>
                    <a:pt x="9" y="42"/>
                  </a:lnTo>
                  <a:lnTo>
                    <a:pt x="9" y="48"/>
                  </a:lnTo>
                  <a:lnTo>
                    <a:pt x="9" y="55"/>
                  </a:lnTo>
                  <a:lnTo>
                    <a:pt x="0" y="60"/>
                  </a:lnTo>
                  <a:lnTo>
                    <a:pt x="0" y="60"/>
                  </a:lnTo>
                  <a:lnTo>
                    <a:pt x="2" y="68"/>
                  </a:lnTo>
                  <a:lnTo>
                    <a:pt x="12" y="67"/>
                  </a:lnTo>
                  <a:lnTo>
                    <a:pt x="12" y="67"/>
                  </a:lnTo>
                  <a:lnTo>
                    <a:pt x="16" y="71"/>
                  </a:lnTo>
                  <a:lnTo>
                    <a:pt x="19" y="76"/>
                  </a:lnTo>
                  <a:lnTo>
                    <a:pt x="15" y="85"/>
                  </a:lnTo>
                  <a:lnTo>
                    <a:pt x="18" y="87"/>
                  </a:lnTo>
                  <a:lnTo>
                    <a:pt x="21" y="90"/>
                  </a:lnTo>
                  <a:lnTo>
                    <a:pt x="30" y="83"/>
                  </a:lnTo>
                  <a:lnTo>
                    <a:pt x="30" y="83"/>
                  </a:lnTo>
                  <a:lnTo>
                    <a:pt x="35" y="85"/>
                  </a:lnTo>
                  <a:lnTo>
                    <a:pt x="41" y="87"/>
                  </a:lnTo>
                  <a:lnTo>
                    <a:pt x="42" y="97"/>
                  </a:lnTo>
                  <a:lnTo>
                    <a:pt x="42" y="97"/>
                  </a:lnTo>
                  <a:lnTo>
                    <a:pt x="47" y="97"/>
                  </a:lnTo>
                  <a:lnTo>
                    <a:pt x="47" y="68"/>
                  </a:lnTo>
                  <a:lnTo>
                    <a:pt x="47" y="68"/>
                  </a:lnTo>
                  <a:lnTo>
                    <a:pt x="41" y="68"/>
                  </a:lnTo>
                  <a:lnTo>
                    <a:pt x="35" y="64"/>
                  </a:lnTo>
                  <a:lnTo>
                    <a:pt x="35" y="64"/>
                  </a:lnTo>
                  <a:lnTo>
                    <a:pt x="33" y="62"/>
                  </a:lnTo>
                  <a:lnTo>
                    <a:pt x="31" y="59"/>
                  </a:lnTo>
                  <a:lnTo>
                    <a:pt x="28" y="55"/>
                  </a:lnTo>
                  <a:lnTo>
                    <a:pt x="27" y="52"/>
                  </a:lnTo>
                  <a:lnTo>
                    <a:pt x="27" y="48"/>
                  </a:lnTo>
                  <a:lnTo>
                    <a:pt x="28" y="44"/>
                  </a:lnTo>
                  <a:lnTo>
                    <a:pt x="30" y="40"/>
                  </a:lnTo>
                  <a:lnTo>
                    <a:pt x="32" y="37"/>
                  </a:lnTo>
                  <a:lnTo>
                    <a:pt x="32" y="37"/>
                  </a:lnTo>
                  <a:lnTo>
                    <a:pt x="34" y="33"/>
                  </a:lnTo>
                  <a:lnTo>
                    <a:pt x="39" y="31"/>
                  </a:lnTo>
                  <a:lnTo>
                    <a:pt x="42" y="30"/>
                  </a:lnTo>
                  <a:lnTo>
                    <a:pt x="47" y="29"/>
                  </a:lnTo>
                  <a:lnTo>
                    <a:pt x="47" y="29"/>
                  </a:lnTo>
                  <a:close/>
                </a:path>
              </a:pathLst>
            </a:custGeom>
            <a:solidFill>
              <a:srgbClr val="0965D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2" name="Freeform 82"/>
            <p:cNvSpPr/>
            <p:nvPr>
              <p:custDataLst>
                <p:tags r:id="rId27"/>
              </p:custDataLst>
            </p:nvPr>
          </p:nvSpPr>
          <p:spPr bwMode="auto">
            <a:xfrm>
              <a:off x="2703513" y="3429001"/>
              <a:ext cx="74613" cy="153988"/>
            </a:xfrm>
            <a:custGeom>
              <a:avLst/>
              <a:gdLst>
                <a:gd name="T0" fmla="*/ 38 w 47"/>
                <a:gd name="T1" fmla="*/ 55 h 97"/>
                <a:gd name="T2" fmla="*/ 47 w 47"/>
                <a:gd name="T3" fmla="*/ 60 h 97"/>
                <a:gd name="T4" fmla="*/ 47 w 47"/>
                <a:gd name="T5" fmla="*/ 60 h 97"/>
                <a:gd name="T6" fmla="*/ 45 w 47"/>
                <a:gd name="T7" fmla="*/ 68 h 97"/>
                <a:gd name="T8" fmla="*/ 34 w 47"/>
                <a:gd name="T9" fmla="*/ 67 h 97"/>
                <a:gd name="T10" fmla="*/ 34 w 47"/>
                <a:gd name="T11" fmla="*/ 67 h 97"/>
                <a:gd name="T12" fmla="*/ 31 w 47"/>
                <a:gd name="T13" fmla="*/ 71 h 97"/>
                <a:gd name="T14" fmla="*/ 27 w 47"/>
                <a:gd name="T15" fmla="*/ 76 h 97"/>
                <a:gd name="T16" fmla="*/ 32 w 47"/>
                <a:gd name="T17" fmla="*/ 85 h 97"/>
                <a:gd name="T18" fmla="*/ 32 w 47"/>
                <a:gd name="T19" fmla="*/ 85 h 97"/>
                <a:gd name="T20" fmla="*/ 25 w 47"/>
                <a:gd name="T21" fmla="*/ 91 h 97"/>
                <a:gd name="T22" fmla="*/ 17 w 47"/>
                <a:gd name="T23" fmla="*/ 83 h 97"/>
                <a:gd name="T24" fmla="*/ 17 w 47"/>
                <a:gd name="T25" fmla="*/ 83 h 97"/>
                <a:gd name="T26" fmla="*/ 11 w 47"/>
                <a:gd name="T27" fmla="*/ 85 h 97"/>
                <a:gd name="T28" fmla="*/ 6 w 47"/>
                <a:gd name="T29" fmla="*/ 87 h 97"/>
                <a:gd name="T30" fmla="*/ 4 w 47"/>
                <a:gd name="T31" fmla="*/ 97 h 97"/>
                <a:gd name="T32" fmla="*/ 4 w 47"/>
                <a:gd name="T33" fmla="*/ 97 h 97"/>
                <a:gd name="T34" fmla="*/ 0 w 47"/>
                <a:gd name="T35" fmla="*/ 97 h 97"/>
                <a:gd name="T36" fmla="*/ 0 w 47"/>
                <a:gd name="T37" fmla="*/ 68 h 97"/>
                <a:gd name="T38" fmla="*/ 0 w 47"/>
                <a:gd name="T39" fmla="*/ 68 h 97"/>
                <a:gd name="T40" fmla="*/ 4 w 47"/>
                <a:gd name="T41" fmla="*/ 68 h 97"/>
                <a:gd name="T42" fmla="*/ 9 w 47"/>
                <a:gd name="T43" fmla="*/ 67 h 97"/>
                <a:gd name="T44" fmla="*/ 12 w 47"/>
                <a:gd name="T45" fmla="*/ 63 h 97"/>
                <a:gd name="T46" fmla="*/ 16 w 47"/>
                <a:gd name="T47" fmla="*/ 60 h 97"/>
                <a:gd name="T48" fmla="*/ 16 w 47"/>
                <a:gd name="T49" fmla="*/ 60 h 97"/>
                <a:gd name="T50" fmla="*/ 18 w 47"/>
                <a:gd name="T51" fmla="*/ 56 h 97"/>
                <a:gd name="T52" fmla="*/ 19 w 47"/>
                <a:gd name="T53" fmla="*/ 53 h 97"/>
                <a:gd name="T54" fmla="*/ 19 w 47"/>
                <a:gd name="T55" fmla="*/ 49 h 97"/>
                <a:gd name="T56" fmla="*/ 19 w 47"/>
                <a:gd name="T57" fmla="*/ 46 h 97"/>
                <a:gd name="T58" fmla="*/ 18 w 47"/>
                <a:gd name="T59" fmla="*/ 42 h 97"/>
                <a:gd name="T60" fmla="*/ 17 w 47"/>
                <a:gd name="T61" fmla="*/ 39 h 97"/>
                <a:gd name="T62" fmla="*/ 15 w 47"/>
                <a:gd name="T63" fmla="*/ 36 h 97"/>
                <a:gd name="T64" fmla="*/ 11 w 47"/>
                <a:gd name="T65" fmla="*/ 33 h 97"/>
                <a:gd name="T66" fmla="*/ 11 w 47"/>
                <a:gd name="T67" fmla="*/ 33 h 97"/>
                <a:gd name="T68" fmla="*/ 6 w 47"/>
                <a:gd name="T69" fmla="*/ 30 h 97"/>
                <a:gd name="T70" fmla="*/ 0 w 47"/>
                <a:gd name="T71" fmla="*/ 29 h 97"/>
                <a:gd name="T72" fmla="*/ 0 w 47"/>
                <a:gd name="T73" fmla="*/ 0 h 97"/>
                <a:gd name="T74" fmla="*/ 0 w 47"/>
                <a:gd name="T75" fmla="*/ 0 h 97"/>
                <a:gd name="T76" fmla="*/ 4 w 47"/>
                <a:gd name="T77" fmla="*/ 0 h 97"/>
                <a:gd name="T78" fmla="*/ 7 w 47"/>
                <a:gd name="T79" fmla="*/ 10 h 97"/>
                <a:gd name="T80" fmla="*/ 7 w 47"/>
                <a:gd name="T81" fmla="*/ 10 h 97"/>
                <a:gd name="T82" fmla="*/ 12 w 47"/>
                <a:gd name="T83" fmla="*/ 11 h 97"/>
                <a:gd name="T84" fmla="*/ 18 w 47"/>
                <a:gd name="T85" fmla="*/ 14 h 97"/>
                <a:gd name="T86" fmla="*/ 25 w 47"/>
                <a:gd name="T87" fmla="*/ 7 h 97"/>
                <a:gd name="T88" fmla="*/ 29 w 47"/>
                <a:gd name="T89" fmla="*/ 10 h 97"/>
                <a:gd name="T90" fmla="*/ 32 w 47"/>
                <a:gd name="T91" fmla="*/ 12 h 97"/>
                <a:gd name="T92" fmla="*/ 27 w 47"/>
                <a:gd name="T93" fmla="*/ 22 h 97"/>
                <a:gd name="T94" fmla="*/ 27 w 47"/>
                <a:gd name="T95" fmla="*/ 22 h 97"/>
                <a:gd name="T96" fmla="*/ 32 w 47"/>
                <a:gd name="T97" fmla="*/ 26 h 97"/>
                <a:gd name="T98" fmla="*/ 34 w 47"/>
                <a:gd name="T99" fmla="*/ 31 h 97"/>
                <a:gd name="T100" fmla="*/ 45 w 47"/>
                <a:gd name="T101" fmla="*/ 30 h 97"/>
                <a:gd name="T102" fmla="*/ 45 w 47"/>
                <a:gd name="T103" fmla="*/ 30 h 97"/>
                <a:gd name="T104" fmla="*/ 47 w 47"/>
                <a:gd name="T105" fmla="*/ 38 h 97"/>
                <a:gd name="T106" fmla="*/ 38 w 47"/>
                <a:gd name="T107" fmla="*/ 42 h 97"/>
                <a:gd name="T108" fmla="*/ 38 w 47"/>
                <a:gd name="T109" fmla="*/ 42 h 97"/>
                <a:gd name="T110" fmla="*/ 39 w 47"/>
                <a:gd name="T111" fmla="*/ 49 h 97"/>
                <a:gd name="T112" fmla="*/ 38 w 47"/>
                <a:gd name="T113" fmla="*/ 55 h 97"/>
                <a:gd name="T114" fmla="*/ 38 w 47"/>
                <a:gd name="T115" fmla="*/ 5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 h="97">
                  <a:moveTo>
                    <a:pt x="38" y="55"/>
                  </a:moveTo>
                  <a:lnTo>
                    <a:pt x="47" y="60"/>
                  </a:lnTo>
                  <a:lnTo>
                    <a:pt x="47" y="60"/>
                  </a:lnTo>
                  <a:lnTo>
                    <a:pt x="45" y="68"/>
                  </a:lnTo>
                  <a:lnTo>
                    <a:pt x="34" y="67"/>
                  </a:lnTo>
                  <a:lnTo>
                    <a:pt x="34" y="67"/>
                  </a:lnTo>
                  <a:lnTo>
                    <a:pt x="31" y="71"/>
                  </a:lnTo>
                  <a:lnTo>
                    <a:pt x="27" y="76"/>
                  </a:lnTo>
                  <a:lnTo>
                    <a:pt x="32" y="85"/>
                  </a:lnTo>
                  <a:lnTo>
                    <a:pt x="32" y="85"/>
                  </a:lnTo>
                  <a:lnTo>
                    <a:pt x="25" y="91"/>
                  </a:lnTo>
                  <a:lnTo>
                    <a:pt x="17" y="83"/>
                  </a:lnTo>
                  <a:lnTo>
                    <a:pt x="17" y="83"/>
                  </a:lnTo>
                  <a:lnTo>
                    <a:pt x="11" y="85"/>
                  </a:lnTo>
                  <a:lnTo>
                    <a:pt x="6" y="87"/>
                  </a:lnTo>
                  <a:lnTo>
                    <a:pt x="4" y="97"/>
                  </a:lnTo>
                  <a:lnTo>
                    <a:pt x="4" y="97"/>
                  </a:lnTo>
                  <a:lnTo>
                    <a:pt x="0" y="97"/>
                  </a:lnTo>
                  <a:lnTo>
                    <a:pt x="0" y="68"/>
                  </a:lnTo>
                  <a:lnTo>
                    <a:pt x="0" y="68"/>
                  </a:lnTo>
                  <a:lnTo>
                    <a:pt x="4" y="68"/>
                  </a:lnTo>
                  <a:lnTo>
                    <a:pt x="9" y="67"/>
                  </a:lnTo>
                  <a:lnTo>
                    <a:pt x="12" y="63"/>
                  </a:lnTo>
                  <a:lnTo>
                    <a:pt x="16" y="60"/>
                  </a:lnTo>
                  <a:lnTo>
                    <a:pt x="16" y="60"/>
                  </a:lnTo>
                  <a:lnTo>
                    <a:pt x="18" y="56"/>
                  </a:lnTo>
                  <a:lnTo>
                    <a:pt x="19" y="53"/>
                  </a:lnTo>
                  <a:lnTo>
                    <a:pt x="19" y="49"/>
                  </a:lnTo>
                  <a:lnTo>
                    <a:pt x="19" y="46"/>
                  </a:lnTo>
                  <a:lnTo>
                    <a:pt x="18" y="42"/>
                  </a:lnTo>
                  <a:lnTo>
                    <a:pt x="17" y="39"/>
                  </a:lnTo>
                  <a:lnTo>
                    <a:pt x="15" y="36"/>
                  </a:lnTo>
                  <a:lnTo>
                    <a:pt x="11" y="33"/>
                  </a:lnTo>
                  <a:lnTo>
                    <a:pt x="11" y="33"/>
                  </a:lnTo>
                  <a:lnTo>
                    <a:pt x="6" y="30"/>
                  </a:lnTo>
                  <a:lnTo>
                    <a:pt x="0" y="29"/>
                  </a:lnTo>
                  <a:lnTo>
                    <a:pt x="0" y="0"/>
                  </a:lnTo>
                  <a:lnTo>
                    <a:pt x="0" y="0"/>
                  </a:lnTo>
                  <a:lnTo>
                    <a:pt x="4" y="0"/>
                  </a:lnTo>
                  <a:lnTo>
                    <a:pt x="7" y="10"/>
                  </a:lnTo>
                  <a:lnTo>
                    <a:pt x="7" y="10"/>
                  </a:lnTo>
                  <a:lnTo>
                    <a:pt x="12" y="11"/>
                  </a:lnTo>
                  <a:lnTo>
                    <a:pt x="18" y="14"/>
                  </a:lnTo>
                  <a:lnTo>
                    <a:pt x="25" y="7"/>
                  </a:lnTo>
                  <a:lnTo>
                    <a:pt x="29" y="10"/>
                  </a:lnTo>
                  <a:lnTo>
                    <a:pt x="32" y="12"/>
                  </a:lnTo>
                  <a:lnTo>
                    <a:pt x="27" y="22"/>
                  </a:lnTo>
                  <a:lnTo>
                    <a:pt x="27" y="22"/>
                  </a:lnTo>
                  <a:lnTo>
                    <a:pt x="32" y="26"/>
                  </a:lnTo>
                  <a:lnTo>
                    <a:pt x="34" y="31"/>
                  </a:lnTo>
                  <a:lnTo>
                    <a:pt x="45" y="30"/>
                  </a:lnTo>
                  <a:lnTo>
                    <a:pt x="45" y="30"/>
                  </a:lnTo>
                  <a:lnTo>
                    <a:pt x="47" y="38"/>
                  </a:lnTo>
                  <a:lnTo>
                    <a:pt x="38" y="42"/>
                  </a:lnTo>
                  <a:lnTo>
                    <a:pt x="38" y="42"/>
                  </a:lnTo>
                  <a:lnTo>
                    <a:pt x="39" y="49"/>
                  </a:lnTo>
                  <a:lnTo>
                    <a:pt x="38" y="55"/>
                  </a:lnTo>
                  <a:lnTo>
                    <a:pt x="38" y="55"/>
                  </a:lnTo>
                  <a:close/>
                </a:path>
              </a:pathLst>
            </a:custGeom>
            <a:solidFill>
              <a:srgbClr val="064EB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3" name="Freeform 83"/>
            <p:cNvSpPr/>
            <p:nvPr>
              <p:custDataLst>
                <p:tags r:id="rId28"/>
              </p:custDataLst>
            </p:nvPr>
          </p:nvSpPr>
          <p:spPr bwMode="auto">
            <a:xfrm>
              <a:off x="2568576" y="3660776"/>
              <a:ext cx="114300" cy="236538"/>
            </a:xfrm>
            <a:custGeom>
              <a:avLst/>
              <a:gdLst>
                <a:gd name="T0" fmla="*/ 72 w 72"/>
                <a:gd name="T1" fmla="*/ 45 h 149"/>
                <a:gd name="T2" fmla="*/ 72 w 72"/>
                <a:gd name="T3" fmla="*/ 0 h 149"/>
                <a:gd name="T4" fmla="*/ 72 w 72"/>
                <a:gd name="T5" fmla="*/ 0 h 149"/>
                <a:gd name="T6" fmla="*/ 66 w 72"/>
                <a:gd name="T7" fmla="*/ 0 h 149"/>
                <a:gd name="T8" fmla="*/ 63 w 72"/>
                <a:gd name="T9" fmla="*/ 16 h 149"/>
                <a:gd name="T10" fmla="*/ 63 w 72"/>
                <a:gd name="T11" fmla="*/ 16 h 149"/>
                <a:gd name="T12" fmla="*/ 55 w 72"/>
                <a:gd name="T13" fmla="*/ 17 h 149"/>
                <a:gd name="T14" fmla="*/ 46 w 72"/>
                <a:gd name="T15" fmla="*/ 22 h 149"/>
                <a:gd name="T16" fmla="*/ 34 w 72"/>
                <a:gd name="T17" fmla="*/ 10 h 149"/>
                <a:gd name="T18" fmla="*/ 34 w 72"/>
                <a:gd name="T19" fmla="*/ 10 h 149"/>
                <a:gd name="T20" fmla="*/ 24 w 72"/>
                <a:gd name="T21" fmla="*/ 18 h 149"/>
                <a:gd name="T22" fmla="*/ 31 w 72"/>
                <a:gd name="T23" fmla="*/ 32 h 149"/>
                <a:gd name="T24" fmla="*/ 31 w 72"/>
                <a:gd name="T25" fmla="*/ 32 h 149"/>
                <a:gd name="T26" fmla="*/ 25 w 72"/>
                <a:gd name="T27" fmla="*/ 39 h 149"/>
                <a:gd name="T28" fmla="*/ 19 w 72"/>
                <a:gd name="T29" fmla="*/ 47 h 149"/>
                <a:gd name="T30" fmla="*/ 4 w 72"/>
                <a:gd name="T31" fmla="*/ 45 h 149"/>
                <a:gd name="T32" fmla="*/ 4 w 72"/>
                <a:gd name="T33" fmla="*/ 45 h 149"/>
                <a:gd name="T34" fmla="*/ 1 w 72"/>
                <a:gd name="T35" fmla="*/ 58 h 149"/>
                <a:gd name="T36" fmla="*/ 13 w 72"/>
                <a:gd name="T37" fmla="*/ 64 h 149"/>
                <a:gd name="T38" fmla="*/ 13 w 72"/>
                <a:gd name="T39" fmla="*/ 64 h 149"/>
                <a:gd name="T40" fmla="*/ 13 w 72"/>
                <a:gd name="T41" fmla="*/ 74 h 149"/>
                <a:gd name="T42" fmla="*/ 13 w 72"/>
                <a:gd name="T43" fmla="*/ 83 h 149"/>
                <a:gd name="T44" fmla="*/ 0 w 72"/>
                <a:gd name="T45" fmla="*/ 91 h 149"/>
                <a:gd name="T46" fmla="*/ 0 w 72"/>
                <a:gd name="T47" fmla="*/ 91 h 149"/>
                <a:gd name="T48" fmla="*/ 4 w 72"/>
                <a:gd name="T49" fmla="*/ 102 h 149"/>
                <a:gd name="T50" fmla="*/ 19 w 72"/>
                <a:gd name="T51" fmla="*/ 101 h 149"/>
                <a:gd name="T52" fmla="*/ 19 w 72"/>
                <a:gd name="T53" fmla="*/ 101 h 149"/>
                <a:gd name="T54" fmla="*/ 24 w 72"/>
                <a:gd name="T55" fmla="*/ 109 h 149"/>
                <a:gd name="T56" fmla="*/ 31 w 72"/>
                <a:gd name="T57" fmla="*/ 116 h 149"/>
                <a:gd name="T58" fmla="*/ 24 w 72"/>
                <a:gd name="T59" fmla="*/ 130 h 149"/>
                <a:gd name="T60" fmla="*/ 28 w 72"/>
                <a:gd name="T61" fmla="*/ 134 h 149"/>
                <a:gd name="T62" fmla="*/ 34 w 72"/>
                <a:gd name="T63" fmla="*/ 137 h 149"/>
                <a:gd name="T64" fmla="*/ 46 w 72"/>
                <a:gd name="T65" fmla="*/ 127 h 149"/>
                <a:gd name="T66" fmla="*/ 46 w 72"/>
                <a:gd name="T67" fmla="*/ 127 h 149"/>
                <a:gd name="T68" fmla="*/ 54 w 72"/>
                <a:gd name="T69" fmla="*/ 130 h 149"/>
                <a:gd name="T70" fmla="*/ 63 w 72"/>
                <a:gd name="T71" fmla="*/ 132 h 149"/>
                <a:gd name="T72" fmla="*/ 65 w 72"/>
                <a:gd name="T73" fmla="*/ 149 h 149"/>
                <a:gd name="T74" fmla="*/ 65 w 72"/>
                <a:gd name="T75" fmla="*/ 149 h 149"/>
                <a:gd name="T76" fmla="*/ 72 w 72"/>
                <a:gd name="T77" fmla="*/ 149 h 149"/>
                <a:gd name="T78" fmla="*/ 72 w 72"/>
                <a:gd name="T79" fmla="*/ 104 h 149"/>
                <a:gd name="T80" fmla="*/ 72 w 72"/>
                <a:gd name="T81" fmla="*/ 104 h 149"/>
                <a:gd name="T82" fmla="*/ 68 w 72"/>
                <a:gd name="T83" fmla="*/ 104 h 149"/>
                <a:gd name="T84" fmla="*/ 63 w 72"/>
                <a:gd name="T85" fmla="*/ 102 h 149"/>
                <a:gd name="T86" fmla="*/ 58 w 72"/>
                <a:gd name="T87" fmla="*/ 101 h 149"/>
                <a:gd name="T88" fmla="*/ 55 w 72"/>
                <a:gd name="T89" fmla="*/ 98 h 149"/>
                <a:gd name="T90" fmla="*/ 55 w 72"/>
                <a:gd name="T91" fmla="*/ 98 h 149"/>
                <a:gd name="T92" fmla="*/ 50 w 72"/>
                <a:gd name="T93" fmla="*/ 94 h 149"/>
                <a:gd name="T94" fmla="*/ 47 w 72"/>
                <a:gd name="T95" fmla="*/ 90 h 149"/>
                <a:gd name="T96" fmla="*/ 45 w 72"/>
                <a:gd name="T97" fmla="*/ 84 h 149"/>
                <a:gd name="T98" fmla="*/ 43 w 72"/>
                <a:gd name="T99" fmla="*/ 78 h 149"/>
                <a:gd name="T100" fmla="*/ 42 w 72"/>
                <a:gd name="T101" fmla="*/ 73 h 149"/>
                <a:gd name="T102" fmla="*/ 43 w 72"/>
                <a:gd name="T103" fmla="*/ 68 h 149"/>
                <a:gd name="T104" fmla="*/ 46 w 72"/>
                <a:gd name="T105" fmla="*/ 62 h 149"/>
                <a:gd name="T106" fmla="*/ 48 w 72"/>
                <a:gd name="T107" fmla="*/ 56 h 149"/>
                <a:gd name="T108" fmla="*/ 48 w 72"/>
                <a:gd name="T109" fmla="*/ 56 h 149"/>
                <a:gd name="T110" fmla="*/ 54 w 72"/>
                <a:gd name="T111" fmla="*/ 52 h 149"/>
                <a:gd name="T112" fmla="*/ 59 w 72"/>
                <a:gd name="T113" fmla="*/ 47 h 149"/>
                <a:gd name="T114" fmla="*/ 65 w 72"/>
                <a:gd name="T115" fmla="*/ 45 h 149"/>
                <a:gd name="T116" fmla="*/ 72 w 72"/>
                <a:gd name="T117" fmla="*/ 45 h 149"/>
                <a:gd name="T118" fmla="*/ 72 w 72"/>
                <a:gd name="T119" fmla="*/ 4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 h="149">
                  <a:moveTo>
                    <a:pt x="72" y="45"/>
                  </a:moveTo>
                  <a:lnTo>
                    <a:pt x="72" y="0"/>
                  </a:lnTo>
                  <a:lnTo>
                    <a:pt x="72" y="0"/>
                  </a:lnTo>
                  <a:lnTo>
                    <a:pt x="66" y="0"/>
                  </a:lnTo>
                  <a:lnTo>
                    <a:pt x="63" y="16"/>
                  </a:lnTo>
                  <a:lnTo>
                    <a:pt x="63" y="16"/>
                  </a:lnTo>
                  <a:lnTo>
                    <a:pt x="55" y="17"/>
                  </a:lnTo>
                  <a:lnTo>
                    <a:pt x="46" y="22"/>
                  </a:lnTo>
                  <a:lnTo>
                    <a:pt x="34" y="10"/>
                  </a:lnTo>
                  <a:lnTo>
                    <a:pt x="34" y="10"/>
                  </a:lnTo>
                  <a:lnTo>
                    <a:pt x="24" y="18"/>
                  </a:lnTo>
                  <a:lnTo>
                    <a:pt x="31" y="32"/>
                  </a:lnTo>
                  <a:lnTo>
                    <a:pt x="31" y="32"/>
                  </a:lnTo>
                  <a:lnTo>
                    <a:pt x="25" y="39"/>
                  </a:lnTo>
                  <a:lnTo>
                    <a:pt x="19" y="47"/>
                  </a:lnTo>
                  <a:lnTo>
                    <a:pt x="4" y="45"/>
                  </a:lnTo>
                  <a:lnTo>
                    <a:pt x="4" y="45"/>
                  </a:lnTo>
                  <a:lnTo>
                    <a:pt x="1" y="58"/>
                  </a:lnTo>
                  <a:lnTo>
                    <a:pt x="13" y="64"/>
                  </a:lnTo>
                  <a:lnTo>
                    <a:pt x="13" y="64"/>
                  </a:lnTo>
                  <a:lnTo>
                    <a:pt x="13" y="74"/>
                  </a:lnTo>
                  <a:lnTo>
                    <a:pt x="13" y="83"/>
                  </a:lnTo>
                  <a:lnTo>
                    <a:pt x="0" y="91"/>
                  </a:lnTo>
                  <a:lnTo>
                    <a:pt x="0" y="91"/>
                  </a:lnTo>
                  <a:lnTo>
                    <a:pt x="4" y="102"/>
                  </a:lnTo>
                  <a:lnTo>
                    <a:pt x="19" y="101"/>
                  </a:lnTo>
                  <a:lnTo>
                    <a:pt x="19" y="101"/>
                  </a:lnTo>
                  <a:lnTo>
                    <a:pt x="24" y="109"/>
                  </a:lnTo>
                  <a:lnTo>
                    <a:pt x="31" y="116"/>
                  </a:lnTo>
                  <a:lnTo>
                    <a:pt x="24" y="130"/>
                  </a:lnTo>
                  <a:lnTo>
                    <a:pt x="28" y="134"/>
                  </a:lnTo>
                  <a:lnTo>
                    <a:pt x="34" y="137"/>
                  </a:lnTo>
                  <a:lnTo>
                    <a:pt x="46" y="127"/>
                  </a:lnTo>
                  <a:lnTo>
                    <a:pt x="46" y="127"/>
                  </a:lnTo>
                  <a:lnTo>
                    <a:pt x="54" y="130"/>
                  </a:lnTo>
                  <a:lnTo>
                    <a:pt x="63" y="132"/>
                  </a:lnTo>
                  <a:lnTo>
                    <a:pt x="65" y="149"/>
                  </a:lnTo>
                  <a:lnTo>
                    <a:pt x="65" y="149"/>
                  </a:lnTo>
                  <a:lnTo>
                    <a:pt x="72" y="149"/>
                  </a:lnTo>
                  <a:lnTo>
                    <a:pt x="72" y="104"/>
                  </a:lnTo>
                  <a:lnTo>
                    <a:pt x="72" y="104"/>
                  </a:lnTo>
                  <a:lnTo>
                    <a:pt x="68" y="104"/>
                  </a:lnTo>
                  <a:lnTo>
                    <a:pt x="63" y="102"/>
                  </a:lnTo>
                  <a:lnTo>
                    <a:pt x="58" y="101"/>
                  </a:lnTo>
                  <a:lnTo>
                    <a:pt x="55" y="98"/>
                  </a:lnTo>
                  <a:lnTo>
                    <a:pt x="55" y="98"/>
                  </a:lnTo>
                  <a:lnTo>
                    <a:pt x="50" y="94"/>
                  </a:lnTo>
                  <a:lnTo>
                    <a:pt x="47" y="90"/>
                  </a:lnTo>
                  <a:lnTo>
                    <a:pt x="45" y="84"/>
                  </a:lnTo>
                  <a:lnTo>
                    <a:pt x="43" y="78"/>
                  </a:lnTo>
                  <a:lnTo>
                    <a:pt x="42" y="73"/>
                  </a:lnTo>
                  <a:lnTo>
                    <a:pt x="43" y="68"/>
                  </a:lnTo>
                  <a:lnTo>
                    <a:pt x="46" y="62"/>
                  </a:lnTo>
                  <a:lnTo>
                    <a:pt x="48" y="56"/>
                  </a:lnTo>
                  <a:lnTo>
                    <a:pt x="48" y="56"/>
                  </a:lnTo>
                  <a:lnTo>
                    <a:pt x="54" y="52"/>
                  </a:lnTo>
                  <a:lnTo>
                    <a:pt x="59" y="47"/>
                  </a:lnTo>
                  <a:lnTo>
                    <a:pt x="65" y="45"/>
                  </a:lnTo>
                  <a:lnTo>
                    <a:pt x="72" y="45"/>
                  </a:lnTo>
                  <a:lnTo>
                    <a:pt x="72" y="45"/>
                  </a:lnTo>
                  <a:close/>
                </a:path>
              </a:pathLst>
            </a:custGeom>
            <a:solidFill>
              <a:srgbClr val="0965D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4" name="Freeform 84"/>
            <p:cNvSpPr/>
            <p:nvPr>
              <p:custDataLst>
                <p:tags r:id="rId29"/>
              </p:custDataLst>
            </p:nvPr>
          </p:nvSpPr>
          <p:spPr bwMode="auto">
            <a:xfrm>
              <a:off x="2682876" y="3660776"/>
              <a:ext cx="115888" cy="236538"/>
            </a:xfrm>
            <a:custGeom>
              <a:avLst/>
              <a:gdLst>
                <a:gd name="T0" fmla="*/ 59 w 73"/>
                <a:gd name="T1" fmla="*/ 84 h 149"/>
                <a:gd name="T2" fmla="*/ 73 w 73"/>
                <a:gd name="T3" fmla="*/ 91 h 149"/>
                <a:gd name="T4" fmla="*/ 73 w 73"/>
                <a:gd name="T5" fmla="*/ 91 h 149"/>
                <a:gd name="T6" fmla="*/ 68 w 73"/>
                <a:gd name="T7" fmla="*/ 104 h 149"/>
                <a:gd name="T8" fmla="*/ 53 w 73"/>
                <a:gd name="T9" fmla="*/ 101 h 149"/>
                <a:gd name="T10" fmla="*/ 53 w 73"/>
                <a:gd name="T11" fmla="*/ 101 h 149"/>
                <a:gd name="T12" fmla="*/ 49 w 73"/>
                <a:gd name="T13" fmla="*/ 109 h 149"/>
                <a:gd name="T14" fmla="*/ 42 w 73"/>
                <a:gd name="T15" fmla="*/ 116 h 149"/>
                <a:gd name="T16" fmla="*/ 49 w 73"/>
                <a:gd name="T17" fmla="*/ 130 h 149"/>
                <a:gd name="T18" fmla="*/ 49 w 73"/>
                <a:gd name="T19" fmla="*/ 130 h 149"/>
                <a:gd name="T20" fmla="*/ 38 w 73"/>
                <a:gd name="T21" fmla="*/ 138 h 149"/>
                <a:gd name="T22" fmla="*/ 27 w 73"/>
                <a:gd name="T23" fmla="*/ 127 h 149"/>
                <a:gd name="T24" fmla="*/ 27 w 73"/>
                <a:gd name="T25" fmla="*/ 127 h 149"/>
                <a:gd name="T26" fmla="*/ 19 w 73"/>
                <a:gd name="T27" fmla="*/ 131 h 149"/>
                <a:gd name="T28" fmla="*/ 9 w 73"/>
                <a:gd name="T29" fmla="*/ 132 h 149"/>
                <a:gd name="T30" fmla="*/ 6 w 73"/>
                <a:gd name="T31" fmla="*/ 149 h 149"/>
                <a:gd name="T32" fmla="*/ 6 w 73"/>
                <a:gd name="T33" fmla="*/ 149 h 149"/>
                <a:gd name="T34" fmla="*/ 0 w 73"/>
                <a:gd name="T35" fmla="*/ 149 h 149"/>
                <a:gd name="T36" fmla="*/ 0 w 73"/>
                <a:gd name="T37" fmla="*/ 104 h 149"/>
                <a:gd name="T38" fmla="*/ 0 w 73"/>
                <a:gd name="T39" fmla="*/ 104 h 149"/>
                <a:gd name="T40" fmla="*/ 7 w 73"/>
                <a:gd name="T41" fmla="*/ 104 h 149"/>
                <a:gd name="T42" fmla="*/ 14 w 73"/>
                <a:gd name="T43" fmla="*/ 101 h 149"/>
                <a:gd name="T44" fmla="*/ 20 w 73"/>
                <a:gd name="T45" fmla="*/ 97 h 149"/>
                <a:gd name="T46" fmla="*/ 24 w 73"/>
                <a:gd name="T47" fmla="*/ 92 h 149"/>
                <a:gd name="T48" fmla="*/ 24 w 73"/>
                <a:gd name="T49" fmla="*/ 92 h 149"/>
                <a:gd name="T50" fmla="*/ 28 w 73"/>
                <a:gd name="T51" fmla="*/ 86 h 149"/>
                <a:gd name="T52" fmla="*/ 29 w 73"/>
                <a:gd name="T53" fmla="*/ 82 h 149"/>
                <a:gd name="T54" fmla="*/ 30 w 73"/>
                <a:gd name="T55" fmla="*/ 76 h 149"/>
                <a:gd name="T56" fmla="*/ 30 w 73"/>
                <a:gd name="T57" fmla="*/ 70 h 149"/>
                <a:gd name="T58" fmla="*/ 29 w 73"/>
                <a:gd name="T59" fmla="*/ 64 h 149"/>
                <a:gd name="T60" fmla="*/ 27 w 73"/>
                <a:gd name="T61" fmla="*/ 59 h 149"/>
                <a:gd name="T62" fmla="*/ 22 w 73"/>
                <a:gd name="T63" fmla="*/ 54 h 149"/>
                <a:gd name="T64" fmla="*/ 19 w 73"/>
                <a:gd name="T65" fmla="*/ 51 h 149"/>
                <a:gd name="T66" fmla="*/ 19 w 73"/>
                <a:gd name="T67" fmla="*/ 51 h 149"/>
                <a:gd name="T68" fmla="*/ 14 w 73"/>
                <a:gd name="T69" fmla="*/ 47 h 149"/>
                <a:gd name="T70" fmla="*/ 9 w 73"/>
                <a:gd name="T71" fmla="*/ 46 h 149"/>
                <a:gd name="T72" fmla="*/ 5 w 73"/>
                <a:gd name="T73" fmla="*/ 45 h 149"/>
                <a:gd name="T74" fmla="*/ 0 w 73"/>
                <a:gd name="T75" fmla="*/ 45 h 149"/>
                <a:gd name="T76" fmla="*/ 0 w 73"/>
                <a:gd name="T77" fmla="*/ 0 h 149"/>
                <a:gd name="T78" fmla="*/ 0 w 73"/>
                <a:gd name="T79" fmla="*/ 0 h 149"/>
                <a:gd name="T80" fmla="*/ 7 w 73"/>
                <a:gd name="T81" fmla="*/ 0 h 149"/>
                <a:gd name="T82" fmla="*/ 9 w 73"/>
                <a:gd name="T83" fmla="*/ 16 h 149"/>
                <a:gd name="T84" fmla="*/ 9 w 73"/>
                <a:gd name="T85" fmla="*/ 16 h 149"/>
                <a:gd name="T86" fmla="*/ 19 w 73"/>
                <a:gd name="T87" fmla="*/ 18 h 149"/>
                <a:gd name="T88" fmla="*/ 28 w 73"/>
                <a:gd name="T89" fmla="*/ 22 h 149"/>
                <a:gd name="T90" fmla="*/ 39 w 73"/>
                <a:gd name="T91" fmla="*/ 12 h 149"/>
                <a:gd name="T92" fmla="*/ 44 w 73"/>
                <a:gd name="T93" fmla="*/ 15 h 149"/>
                <a:gd name="T94" fmla="*/ 50 w 73"/>
                <a:gd name="T95" fmla="*/ 18 h 149"/>
                <a:gd name="T96" fmla="*/ 43 w 73"/>
                <a:gd name="T97" fmla="*/ 32 h 149"/>
                <a:gd name="T98" fmla="*/ 43 w 73"/>
                <a:gd name="T99" fmla="*/ 32 h 149"/>
                <a:gd name="T100" fmla="*/ 49 w 73"/>
                <a:gd name="T101" fmla="*/ 40 h 149"/>
                <a:gd name="T102" fmla="*/ 53 w 73"/>
                <a:gd name="T103" fmla="*/ 47 h 149"/>
                <a:gd name="T104" fmla="*/ 69 w 73"/>
                <a:gd name="T105" fmla="*/ 46 h 149"/>
                <a:gd name="T106" fmla="*/ 69 w 73"/>
                <a:gd name="T107" fmla="*/ 46 h 149"/>
                <a:gd name="T108" fmla="*/ 73 w 73"/>
                <a:gd name="T109" fmla="*/ 58 h 149"/>
                <a:gd name="T110" fmla="*/ 59 w 73"/>
                <a:gd name="T111" fmla="*/ 66 h 149"/>
                <a:gd name="T112" fmla="*/ 59 w 73"/>
                <a:gd name="T113" fmla="*/ 66 h 149"/>
                <a:gd name="T114" fmla="*/ 60 w 73"/>
                <a:gd name="T115" fmla="*/ 75 h 149"/>
                <a:gd name="T116" fmla="*/ 59 w 73"/>
                <a:gd name="T117" fmla="*/ 84 h 149"/>
                <a:gd name="T118" fmla="*/ 59 w 73"/>
                <a:gd name="T119" fmla="*/ 8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 h="149">
                  <a:moveTo>
                    <a:pt x="59" y="84"/>
                  </a:moveTo>
                  <a:lnTo>
                    <a:pt x="73" y="91"/>
                  </a:lnTo>
                  <a:lnTo>
                    <a:pt x="73" y="91"/>
                  </a:lnTo>
                  <a:lnTo>
                    <a:pt x="68" y="104"/>
                  </a:lnTo>
                  <a:lnTo>
                    <a:pt x="53" y="101"/>
                  </a:lnTo>
                  <a:lnTo>
                    <a:pt x="53" y="101"/>
                  </a:lnTo>
                  <a:lnTo>
                    <a:pt x="49" y="109"/>
                  </a:lnTo>
                  <a:lnTo>
                    <a:pt x="42" y="116"/>
                  </a:lnTo>
                  <a:lnTo>
                    <a:pt x="49" y="130"/>
                  </a:lnTo>
                  <a:lnTo>
                    <a:pt x="49" y="130"/>
                  </a:lnTo>
                  <a:lnTo>
                    <a:pt x="38" y="138"/>
                  </a:lnTo>
                  <a:lnTo>
                    <a:pt x="27" y="127"/>
                  </a:lnTo>
                  <a:lnTo>
                    <a:pt x="27" y="127"/>
                  </a:lnTo>
                  <a:lnTo>
                    <a:pt x="19" y="131"/>
                  </a:lnTo>
                  <a:lnTo>
                    <a:pt x="9" y="132"/>
                  </a:lnTo>
                  <a:lnTo>
                    <a:pt x="6" y="149"/>
                  </a:lnTo>
                  <a:lnTo>
                    <a:pt x="6" y="149"/>
                  </a:lnTo>
                  <a:lnTo>
                    <a:pt x="0" y="149"/>
                  </a:lnTo>
                  <a:lnTo>
                    <a:pt x="0" y="104"/>
                  </a:lnTo>
                  <a:lnTo>
                    <a:pt x="0" y="104"/>
                  </a:lnTo>
                  <a:lnTo>
                    <a:pt x="7" y="104"/>
                  </a:lnTo>
                  <a:lnTo>
                    <a:pt x="14" y="101"/>
                  </a:lnTo>
                  <a:lnTo>
                    <a:pt x="20" y="97"/>
                  </a:lnTo>
                  <a:lnTo>
                    <a:pt x="24" y="92"/>
                  </a:lnTo>
                  <a:lnTo>
                    <a:pt x="24" y="92"/>
                  </a:lnTo>
                  <a:lnTo>
                    <a:pt x="28" y="86"/>
                  </a:lnTo>
                  <a:lnTo>
                    <a:pt x="29" y="82"/>
                  </a:lnTo>
                  <a:lnTo>
                    <a:pt x="30" y="76"/>
                  </a:lnTo>
                  <a:lnTo>
                    <a:pt x="30" y="70"/>
                  </a:lnTo>
                  <a:lnTo>
                    <a:pt x="29" y="64"/>
                  </a:lnTo>
                  <a:lnTo>
                    <a:pt x="27" y="59"/>
                  </a:lnTo>
                  <a:lnTo>
                    <a:pt x="22" y="54"/>
                  </a:lnTo>
                  <a:lnTo>
                    <a:pt x="19" y="51"/>
                  </a:lnTo>
                  <a:lnTo>
                    <a:pt x="19" y="51"/>
                  </a:lnTo>
                  <a:lnTo>
                    <a:pt x="14" y="47"/>
                  </a:lnTo>
                  <a:lnTo>
                    <a:pt x="9" y="46"/>
                  </a:lnTo>
                  <a:lnTo>
                    <a:pt x="5" y="45"/>
                  </a:lnTo>
                  <a:lnTo>
                    <a:pt x="0" y="45"/>
                  </a:lnTo>
                  <a:lnTo>
                    <a:pt x="0" y="0"/>
                  </a:lnTo>
                  <a:lnTo>
                    <a:pt x="0" y="0"/>
                  </a:lnTo>
                  <a:lnTo>
                    <a:pt x="7" y="0"/>
                  </a:lnTo>
                  <a:lnTo>
                    <a:pt x="9" y="16"/>
                  </a:lnTo>
                  <a:lnTo>
                    <a:pt x="9" y="16"/>
                  </a:lnTo>
                  <a:lnTo>
                    <a:pt x="19" y="18"/>
                  </a:lnTo>
                  <a:lnTo>
                    <a:pt x="28" y="22"/>
                  </a:lnTo>
                  <a:lnTo>
                    <a:pt x="39" y="12"/>
                  </a:lnTo>
                  <a:lnTo>
                    <a:pt x="44" y="15"/>
                  </a:lnTo>
                  <a:lnTo>
                    <a:pt x="50" y="18"/>
                  </a:lnTo>
                  <a:lnTo>
                    <a:pt x="43" y="32"/>
                  </a:lnTo>
                  <a:lnTo>
                    <a:pt x="43" y="32"/>
                  </a:lnTo>
                  <a:lnTo>
                    <a:pt x="49" y="40"/>
                  </a:lnTo>
                  <a:lnTo>
                    <a:pt x="53" y="47"/>
                  </a:lnTo>
                  <a:lnTo>
                    <a:pt x="69" y="46"/>
                  </a:lnTo>
                  <a:lnTo>
                    <a:pt x="69" y="46"/>
                  </a:lnTo>
                  <a:lnTo>
                    <a:pt x="73" y="58"/>
                  </a:lnTo>
                  <a:lnTo>
                    <a:pt x="59" y="66"/>
                  </a:lnTo>
                  <a:lnTo>
                    <a:pt x="59" y="66"/>
                  </a:lnTo>
                  <a:lnTo>
                    <a:pt x="60" y="75"/>
                  </a:lnTo>
                  <a:lnTo>
                    <a:pt x="59" y="84"/>
                  </a:lnTo>
                  <a:lnTo>
                    <a:pt x="59" y="84"/>
                  </a:lnTo>
                  <a:close/>
                </a:path>
              </a:pathLst>
            </a:custGeom>
            <a:solidFill>
              <a:srgbClr val="064EB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5" name="Freeform 85"/>
            <p:cNvSpPr/>
            <p:nvPr>
              <p:custDataLst>
                <p:tags r:id="rId30"/>
              </p:custDataLst>
            </p:nvPr>
          </p:nvSpPr>
          <p:spPr bwMode="auto">
            <a:xfrm>
              <a:off x="2309813" y="3502026"/>
              <a:ext cx="192088" cy="395288"/>
            </a:xfrm>
            <a:custGeom>
              <a:avLst/>
              <a:gdLst>
                <a:gd name="T0" fmla="*/ 121 w 121"/>
                <a:gd name="T1" fmla="*/ 75 h 249"/>
                <a:gd name="T2" fmla="*/ 121 w 121"/>
                <a:gd name="T3" fmla="*/ 0 h 249"/>
                <a:gd name="T4" fmla="*/ 121 w 121"/>
                <a:gd name="T5" fmla="*/ 0 h 249"/>
                <a:gd name="T6" fmla="*/ 111 w 121"/>
                <a:gd name="T7" fmla="*/ 0 h 249"/>
                <a:gd name="T8" fmla="*/ 106 w 121"/>
                <a:gd name="T9" fmla="*/ 26 h 249"/>
                <a:gd name="T10" fmla="*/ 106 w 121"/>
                <a:gd name="T11" fmla="*/ 26 h 249"/>
                <a:gd name="T12" fmla="*/ 91 w 121"/>
                <a:gd name="T13" fmla="*/ 30 h 249"/>
                <a:gd name="T14" fmla="*/ 76 w 121"/>
                <a:gd name="T15" fmla="*/ 36 h 249"/>
                <a:gd name="T16" fmla="*/ 58 w 121"/>
                <a:gd name="T17" fmla="*/ 17 h 249"/>
                <a:gd name="T18" fmla="*/ 58 w 121"/>
                <a:gd name="T19" fmla="*/ 17 h 249"/>
                <a:gd name="T20" fmla="*/ 41 w 121"/>
                <a:gd name="T21" fmla="*/ 30 h 249"/>
                <a:gd name="T22" fmla="*/ 51 w 121"/>
                <a:gd name="T23" fmla="*/ 54 h 249"/>
                <a:gd name="T24" fmla="*/ 51 w 121"/>
                <a:gd name="T25" fmla="*/ 54 h 249"/>
                <a:gd name="T26" fmla="*/ 41 w 121"/>
                <a:gd name="T27" fmla="*/ 65 h 249"/>
                <a:gd name="T28" fmla="*/ 33 w 121"/>
                <a:gd name="T29" fmla="*/ 79 h 249"/>
                <a:gd name="T30" fmla="*/ 7 w 121"/>
                <a:gd name="T31" fmla="*/ 76 h 249"/>
                <a:gd name="T32" fmla="*/ 7 w 121"/>
                <a:gd name="T33" fmla="*/ 76 h 249"/>
                <a:gd name="T34" fmla="*/ 0 w 121"/>
                <a:gd name="T35" fmla="*/ 95 h 249"/>
                <a:gd name="T36" fmla="*/ 23 w 121"/>
                <a:gd name="T37" fmla="*/ 108 h 249"/>
                <a:gd name="T38" fmla="*/ 23 w 121"/>
                <a:gd name="T39" fmla="*/ 108 h 249"/>
                <a:gd name="T40" fmla="*/ 22 w 121"/>
                <a:gd name="T41" fmla="*/ 124 h 249"/>
                <a:gd name="T42" fmla="*/ 23 w 121"/>
                <a:gd name="T43" fmla="*/ 139 h 249"/>
                <a:gd name="T44" fmla="*/ 0 w 121"/>
                <a:gd name="T45" fmla="*/ 152 h 249"/>
                <a:gd name="T46" fmla="*/ 0 w 121"/>
                <a:gd name="T47" fmla="*/ 152 h 249"/>
                <a:gd name="T48" fmla="*/ 6 w 121"/>
                <a:gd name="T49" fmla="*/ 173 h 249"/>
                <a:gd name="T50" fmla="*/ 33 w 121"/>
                <a:gd name="T51" fmla="*/ 169 h 249"/>
                <a:gd name="T52" fmla="*/ 33 w 121"/>
                <a:gd name="T53" fmla="*/ 169 h 249"/>
                <a:gd name="T54" fmla="*/ 41 w 121"/>
                <a:gd name="T55" fmla="*/ 182 h 249"/>
                <a:gd name="T56" fmla="*/ 51 w 121"/>
                <a:gd name="T57" fmla="*/ 194 h 249"/>
                <a:gd name="T58" fmla="*/ 39 w 121"/>
                <a:gd name="T59" fmla="*/ 217 h 249"/>
                <a:gd name="T60" fmla="*/ 48 w 121"/>
                <a:gd name="T61" fmla="*/ 224 h 249"/>
                <a:gd name="T62" fmla="*/ 57 w 121"/>
                <a:gd name="T63" fmla="*/ 230 h 249"/>
                <a:gd name="T64" fmla="*/ 75 w 121"/>
                <a:gd name="T65" fmla="*/ 213 h 249"/>
                <a:gd name="T66" fmla="*/ 75 w 121"/>
                <a:gd name="T67" fmla="*/ 213 h 249"/>
                <a:gd name="T68" fmla="*/ 90 w 121"/>
                <a:gd name="T69" fmla="*/ 219 h 249"/>
                <a:gd name="T70" fmla="*/ 105 w 121"/>
                <a:gd name="T71" fmla="*/ 222 h 249"/>
                <a:gd name="T72" fmla="*/ 110 w 121"/>
                <a:gd name="T73" fmla="*/ 249 h 249"/>
                <a:gd name="T74" fmla="*/ 110 w 121"/>
                <a:gd name="T75" fmla="*/ 249 h 249"/>
                <a:gd name="T76" fmla="*/ 121 w 121"/>
                <a:gd name="T77" fmla="*/ 249 h 249"/>
                <a:gd name="T78" fmla="*/ 121 w 121"/>
                <a:gd name="T79" fmla="*/ 175 h 249"/>
                <a:gd name="T80" fmla="*/ 121 w 121"/>
                <a:gd name="T81" fmla="*/ 175 h 249"/>
                <a:gd name="T82" fmla="*/ 113 w 121"/>
                <a:gd name="T83" fmla="*/ 174 h 249"/>
                <a:gd name="T84" fmla="*/ 106 w 121"/>
                <a:gd name="T85" fmla="*/ 171 h 249"/>
                <a:gd name="T86" fmla="*/ 98 w 121"/>
                <a:gd name="T87" fmla="*/ 169 h 249"/>
                <a:gd name="T88" fmla="*/ 91 w 121"/>
                <a:gd name="T89" fmla="*/ 164 h 249"/>
                <a:gd name="T90" fmla="*/ 91 w 121"/>
                <a:gd name="T91" fmla="*/ 164 h 249"/>
                <a:gd name="T92" fmla="*/ 84 w 121"/>
                <a:gd name="T93" fmla="*/ 158 h 249"/>
                <a:gd name="T94" fmla="*/ 79 w 121"/>
                <a:gd name="T95" fmla="*/ 150 h 249"/>
                <a:gd name="T96" fmla="*/ 74 w 121"/>
                <a:gd name="T97" fmla="*/ 141 h 249"/>
                <a:gd name="T98" fmla="*/ 72 w 121"/>
                <a:gd name="T99" fmla="*/ 132 h 249"/>
                <a:gd name="T100" fmla="*/ 71 w 121"/>
                <a:gd name="T101" fmla="*/ 122 h 249"/>
                <a:gd name="T102" fmla="*/ 73 w 121"/>
                <a:gd name="T103" fmla="*/ 113 h 249"/>
                <a:gd name="T104" fmla="*/ 75 w 121"/>
                <a:gd name="T105" fmla="*/ 103 h 249"/>
                <a:gd name="T106" fmla="*/ 81 w 121"/>
                <a:gd name="T107" fmla="*/ 94 h 249"/>
                <a:gd name="T108" fmla="*/ 81 w 121"/>
                <a:gd name="T109" fmla="*/ 94 h 249"/>
                <a:gd name="T110" fmla="*/ 84 w 121"/>
                <a:gd name="T111" fmla="*/ 90 h 249"/>
                <a:gd name="T112" fmla="*/ 89 w 121"/>
                <a:gd name="T113" fmla="*/ 86 h 249"/>
                <a:gd name="T114" fmla="*/ 94 w 121"/>
                <a:gd name="T115" fmla="*/ 83 h 249"/>
                <a:gd name="T116" fmla="*/ 99 w 121"/>
                <a:gd name="T117" fmla="*/ 79 h 249"/>
                <a:gd name="T118" fmla="*/ 110 w 121"/>
                <a:gd name="T119" fmla="*/ 76 h 249"/>
                <a:gd name="T120" fmla="*/ 121 w 121"/>
                <a:gd name="T121" fmla="*/ 75 h 249"/>
                <a:gd name="T122" fmla="*/ 121 w 121"/>
                <a:gd name="T123" fmla="*/ 7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249">
                  <a:moveTo>
                    <a:pt x="121" y="75"/>
                  </a:moveTo>
                  <a:lnTo>
                    <a:pt x="121" y="0"/>
                  </a:lnTo>
                  <a:lnTo>
                    <a:pt x="121" y="0"/>
                  </a:lnTo>
                  <a:lnTo>
                    <a:pt x="111" y="0"/>
                  </a:lnTo>
                  <a:lnTo>
                    <a:pt x="106" y="26"/>
                  </a:lnTo>
                  <a:lnTo>
                    <a:pt x="106" y="26"/>
                  </a:lnTo>
                  <a:lnTo>
                    <a:pt x="91" y="30"/>
                  </a:lnTo>
                  <a:lnTo>
                    <a:pt x="76" y="36"/>
                  </a:lnTo>
                  <a:lnTo>
                    <a:pt x="58" y="17"/>
                  </a:lnTo>
                  <a:lnTo>
                    <a:pt x="58" y="17"/>
                  </a:lnTo>
                  <a:lnTo>
                    <a:pt x="41" y="30"/>
                  </a:lnTo>
                  <a:lnTo>
                    <a:pt x="51" y="54"/>
                  </a:lnTo>
                  <a:lnTo>
                    <a:pt x="51" y="54"/>
                  </a:lnTo>
                  <a:lnTo>
                    <a:pt x="41" y="65"/>
                  </a:lnTo>
                  <a:lnTo>
                    <a:pt x="33" y="79"/>
                  </a:lnTo>
                  <a:lnTo>
                    <a:pt x="7" y="76"/>
                  </a:lnTo>
                  <a:lnTo>
                    <a:pt x="7" y="76"/>
                  </a:lnTo>
                  <a:lnTo>
                    <a:pt x="0" y="95"/>
                  </a:lnTo>
                  <a:lnTo>
                    <a:pt x="23" y="108"/>
                  </a:lnTo>
                  <a:lnTo>
                    <a:pt x="23" y="108"/>
                  </a:lnTo>
                  <a:lnTo>
                    <a:pt x="22" y="124"/>
                  </a:lnTo>
                  <a:lnTo>
                    <a:pt x="23" y="139"/>
                  </a:lnTo>
                  <a:lnTo>
                    <a:pt x="0" y="152"/>
                  </a:lnTo>
                  <a:lnTo>
                    <a:pt x="0" y="152"/>
                  </a:lnTo>
                  <a:lnTo>
                    <a:pt x="6" y="173"/>
                  </a:lnTo>
                  <a:lnTo>
                    <a:pt x="33" y="169"/>
                  </a:lnTo>
                  <a:lnTo>
                    <a:pt x="33" y="169"/>
                  </a:lnTo>
                  <a:lnTo>
                    <a:pt x="41" y="182"/>
                  </a:lnTo>
                  <a:lnTo>
                    <a:pt x="51" y="194"/>
                  </a:lnTo>
                  <a:lnTo>
                    <a:pt x="39" y="217"/>
                  </a:lnTo>
                  <a:lnTo>
                    <a:pt x="48" y="224"/>
                  </a:lnTo>
                  <a:lnTo>
                    <a:pt x="57" y="230"/>
                  </a:lnTo>
                  <a:lnTo>
                    <a:pt x="75" y="213"/>
                  </a:lnTo>
                  <a:lnTo>
                    <a:pt x="75" y="213"/>
                  </a:lnTo>
                  <a:lnTo>
                    <a:pt x="90" y="219"/>
                  </a:lnTo>
                  <a:lnTo>
                    <a:pt x="105" y="222"/>
                  </a:lnTo>
                  <a:lnTo>
                    <a:pt x="110" y="249"/>
                  </a:lnTo>
                  <a:lnTo>
                    <a:pt x="110" y="249"/>
                  </a:lnTo>
                  <a:lnTo>
                    <a:pt x="121" y="249"/>
                  </a:lnTo>
                  <a:lnTo>
                    <a:pt x="121" y="175"/>
                  </a:lnTo>
                  <a:lnTo>
                    <a:pt x="121" y="175"/>
                  </a:lnTo>
                  <a:lnTo>
                    <a:pt x="113" y="174"/>
                  </a:lnTo>
                  <a:lnTo>
                    <a:pt x="106" y="171"/>
                  </a:lnTo>
                  <a:lnTo>
                    <a:pt x="98" y="169"/>
                  </a:lnTo>
                  <a:lnTo>
                    <a:pt x="91" y="164"/>
                  </a:lnTo>
                  <a:lnTo>
                    <a:pt x="91" y="164"/>
                  </a:lnTo>
                  <a:lnTo>
                    <a:pt x="84" y="158"/>
                  </a:lnTo>
                  <a:lnTo>
                    <a:pt x="79" y="150"/>
                  </a:lnTo>
                  <a:lnTo>
                    <a:pt x="74" y="141"/>
                  </a:lnTo>
                  <a:lnTo>
                    <a:pt x="72" y="132"/>
                  </a:lnTo>
                  <a:lnTo>
                    <a:pt x="71" y="122"/>
                  </a:lnTo>
                  <a:lnTo>
                    <a:pt x="73" y="113"/>
                  </a:lnTo>
                  <a:lnTo>
                    <a:pt x="75" y="103"/>
                  </a:lnTo>
                  <a:lnTo>
                    <a:pt x="81" y="94"/>
                  </a:lnTo>
                  <a:lnTo>
                    <a:pt x="81" y="94"/>
                  </a:lnTo>
                  <a:lnTo>
                    <a:pt x="84" y="90"/>
                  </a:lnTo>
                  <a:lnTo>
                    <a:pt x="89" y="86"/>
                  </a:lnTo>
                  <a:lnTo>
                    <a:pt x="94" y="83"/>
                  </a:lnTo>
                  <a:lnTo>
                    <a:pt x="99" y="79"/>
                  </a:lnTo>
                  <a:lnTo>
                    <a:pt x="110" y="76"/>
                  </a:lnTo>
                  <a:lnTo>
                    <a:pt x="121" y="75"/>
                  </a:lnTo>
                  <a:lnTo>
                    <a:pt x="121" y="75"/>
                  </a:lnTo>
                  <a:close/>
                </a:path>
              </a:pathLst>
            </a:custGeom>
            <a:solidFill>
              <a:srgbClr val="FF433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6" name="Freeform 86"/>
            <p:cNvSpPr/>
            <p:nvPr>
              <p:custDataLst>
                <p:tags r:id="rId31"/>
              </p:custDataLst>
            </p:nvPr>
          </p:nvSpPr>
          <p:spPr bwMode="auto">
            <a:xfrm>
              <a:off x="2501901" y="3502026"/>
              <a:ext cx="192088" cy="395288"/>
            </a:xfrm>
            <a:custGeom>
              <a:avLst/>
              <a:gdLst>
                <a:gd name="T0" fmla="*/ 98 w 121"/>
                <a:gd name="T1" fmla="*/ 140 h 249"/>
                <a:gd name="T2" fmla="*/ 121 w 121"/>
                <a:gd name="T3" fmla="*/ 153 h 249"/>
                <a:gd name="T4" fmla="*/ 121 w 121"/>
                <a:gd name="T5" fmla="*/ 153 h 249"/>
                <a:gd name="T6" fmla="*/ 114 w 121"/>
                <a:gd name="T7" fmla="*/ 174 h 249"/>
                <a:gd name="T8" fmla="*/ 89 w 121"/>
                <a:gd name="T9" fmla="*/ 170 h 249"/>
                <a:gd name="T10" fmla="*/ 89 w 121"/>
                <a:gd name="T11" fmla="*/ 170 h 249"/>
                <a:gd name="T12" fmla="*/ 81 w 121"/>
                <a:gd name="T13" fmla="*/ 183 h 249"/>
                <a:gd name="T14" fmla="*/ 70 w 121"/>
                <a:gd name="T15" fmla="*/ 194 h 249"/>
                <a:gd name="T16" fmla="*/ 81 w 121"/>
                <a:gd name="T17" fmla="*/ 219 h 249"/>
                <a:gd name="T18" fmla="*/ 81 w 121"/>
                <a:gd name="T19" fmla="*/ 219 h 249"/>
                <a:gd name="T20" fmla="*/ 64 w 121"/>
                <a:gd name="T21" fmla="*/ 231 h 249"/>
                <a:gd name="T22" fmla="*/ 45 w 121"/>
                <a:gd name="T23" fmla="*/ 213 h 249"/>
                <a:gd name="T24" fmla="*/ 45 w 121"/>
                <a:gd name="T25" fmla="*/ 213 h 249"/>
                <a:gd name="T26" fmla="*/ 30 w 121"/>
                <a:gd name="T27" fmla="*/ 219 h 249"/>
                <a:gd name="T28" fmla="*/ 15 w 121"/>
                <a:gd name="T29" fmla="*/ 222 h 249"/>
                <a:gd name="T30" fmla="*/ 11 w 121"/>
                <a:gd name="T31" fmla="*/ 249 h 249"/>
                <a:gd name="T32" fmla="*/ 11 w 121"/>
                <a:gd name="T33" fmla="*/ 249 h 249"/>
                <a:gd name="T34" fmla="*/ 0 w 121"/>
                <a:gd name="T35" fmla="*/ 249 h 249"/>
                <a:gd name="T36" fmla="*/ 0 w 121"/>
                <a:gd name="T37" fmla="*/ 175 h 249"/>
                <a:gd name="T38" fmla="*/ 0 w 121"/>
                <a:gd name="T39" fmla="*/ 175 h 249"/>
                <a:gd name="T40" fmla="*/ 12 w 121"/>
                <a:gd name="T41" fmla="*/ 173 h 249"/>
                <a:gd name="T42" fmla="*/ 22 w 121"/>
                <a:gd name="T43" fmla="*/ 169 h 249"/>
                <a:gd name="T44" fmla="*/ 28 w 121"/>
                <a:gd name="T45" fmla="*/ 167 h 249"/>
                <a:gd name="T46" fmla="*/ 32 w 121"/>
                <a:gd name="T47" fmla="*/ 162 h 249"/>
                <a:gd name="T48" fmla="*/ 37 w 121"/>
                <a:gd name="T49" fmla="*/ 159 h 249"/>
                <a:gd name="T50" fmla="*/ 40 w 121"/>
                <a:gd name="T51" fmla="*/ 154 h 249"/>
                <a:gd name="T52" fmla="*/ 40 w 121"/>
                <a:gd name="T53" fmla="*/ 154 h 249"/>
                <a:gd name="T54" fmla="*/ 46 w 121"/>
                <a:gd name="T55" fmla="*/ 145 h 249"/>
                <a:gd name="T56" fmla="*/ 49 w 121"/>
                <a:gd name="T57" fmla="*/ 136 h 249"/>
                <a:gd name="T58" fmla="*/ 50 w 121"/>
                <a:gd name="T59" fmla="*/ 126 h 249"/>
                <a:gd name="T60" fmla="*/ 50 w 121"/>
                <a:gd name="T61" fmla="*/ 116 h 249"/>
                <a:gd name="T62" fmla="*/ 47 w 121"/>
                <a:gd name="T63" fmla="*/ 107 h 249"/>
                <a:gd name="T64" fmla="*/ 43 w 121"/>
                <a:gd name="T65" fmla="*/ 99 h 249"/>
                <a:gd name="T66" fmla="*/ 37 w 121"/>
                <a:gd name="T67" fmla="*/ 91 h 249"/>
                <a:gd name="T68" fmla="*/ 30 w 121"/>
                <a:gd name="T69" fmla="*/ 84 h 249"/>
                <a:gd name="T70" fmla="*/ 30 w 121"/>
                <a:gd name="T71" fmla="*/ 84 h 249"/>
                <a:gd name="T72" fmla="*/ 23 w 121"/>
                <a:gd name="T73" fmla="*/ 79 h 249"/>
                <a:gd name="T74" fmla="*/ 15 w 121"/>
                <a:gd name="T75" fmla="*/ 77 h 249"/>
                <a:gd name="T76" fmla="*/ 8 w 121"/>
                <a:gd name="T77" fmla="*/ 75 h 249"/>
                <a:gd name="T78" fmla="*/ 0 w 121"/>
                <a:gd name="T79" fmla="*/ 75 h 249"/>
                <a:gd name="T80" fmla="*/ 0 w 121"/>
                <a:gd name="T81" fmla="*/ 0 h 249"/>
                <a:gd name="T82" fmla="*/ 0 w 121"/>
                <a:gd name="T83" fmla="*/ 0 h 249"/>
                <a:gd name="T84" fmla="*/ 12 w 121"/>
                <a:gd name="T85" fmla="*/ 0 h 249"/>
                <a:gd name="T86" fmla="*/ 16 w 121"/>
                <a:gd name="T87" fmla="*/ 26 h 249"/>
                <a:gd name="T88" fmla="*/ 16 w 121"/>
                <a:gd name="T89" fmla="*/ 26 h 249"/>
                <a:gd name="T90" fmla="*/ 31 w 121"/>
                <a:gd name="T91" fmla="*/ 30 h 249"/>
                <a:gd name="T92" fmla="*/ 46 w 121"/>
                <a:gd name="T93" fmla="*/ 36 h 249"/>
                <a:gd name="T94" fmla="*/ 65 w 121"/>
                <a:gd name="T95" fmla="*/ 18 h 249"/>
                <a:gd name="T96" fmla="*/ 74 w 121"/>
                <a:gd name="T97" fmla="*/ 24 h 249"/>
                <a:gd name="T98" fmla="*/ 82 w 121"/>
                <a:gd name="T99" fmla="*/ 31 h 249"/>
                <a:gd name="T100" fmla="*/ 70 w 121"/>
                <a:gd name="T101" fmla="*/ 54 h 249"/>
                <a:gd name="T102" fmla="*/ 70 w 121"/>
                <a:gd name="T103" fmla="*/ 54 h 249"/>
                <a:gd name="T104" fmla="*/ 81 w 121"/>
                <a:gd name="T105" fmla="*/ 67 h 249"/>
                <a:gd name="T106" fmla="*/ 89 w 121"/>
                <a:gd name="T107" fmla="*/ 79 h 249"/>
                <a:gd name="T108" fmla="*/ 115 w 121"/>
                <a:gd name="T109" fmla="*/ 77 h 249"/>
                <a:gd name="T110" fmla="*/ 115 w 121"/>
                <a:gd name="T111" fmla="*/ 77 h 249"/>
                <a:gd name="T112" fmla="*/ 121 w 121"/>
                <a:gd name="T113" fmla="*/ 97 h 249"/>
                <a:gd name="T114" fmla="*/ 98 w 121"/>
                <a:gd name="T115" fmla="*/ 109 h 249"/>
                <a:gd name="T116" fmla="*/ 98 w 121"/>
                <a:gd name="T117" fmla="*/ 109 h 249"/>
                <a:gd name="T118" fmla="*/ 99 w 121"/>
                <a:gd name="T119" fmla="*/ 124 h 249"/>
                <a:gd name="T120" fmla="*/ 98 w 121"/>
                <a:gd name="T121" fmla="*/ 140 h 249"/>
                <a:gd name="T122" fmla="*/ 98 w 121"/>
                <a:gd name="T123" fmla="*/ 1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249">
                  <a:moveTo>
                    <a:pt x="98" y="140"/>
                  </a:moveTo>
                  <a:lnTo>
                    <a:pt x="121" y="153"/>
                  </a:lnTo>
                  <a:lnTo>
                    <a:pt x="121" y="153"/>
                  </a:lnTo>
                  <a:lnTo>
                    <a:pt x="114" y="174"/>
                  </a:lnTo>
                  <a:lnTo>
                    <a:pt x="89" y="170"/>
                  </a:lnTo>
                  <a:lnTo>
                    <a:pt x="89" y="170"/>
                  </a:lnTo>
                  <a:lnTo>
                    <a:pt x="81" y="183"/>
                  </a:lnTo>
                  <a:lnTo>
                    <a:pt x="70" y="194"/>
                  </a:lnTo>
                  <a:lnTo>
                    <a:pt x="81" y="219"/>
                  </a:lnTo>
                  <a:lnTo>
                    <a:pt x="81" y="219"/>
                  </a:lnTo>
                  <a:lnTo>
                    <a:pt x="64" y="231"/>
                  </a:lnTo>
                  <a:lnTo>
                    <a:pt x="45" y="213"/>
                  </a:lnTo>
                  <a:lnTo>
                    <a:pt x="45" y="213"/>
                  </a:lnTo>
                  <a:lnTo>
                    <a:pt x="30" y="219"/>
                  </a:lnTo>
                  <a:lnTo>
                    <a:pt x="15" y="222"/>
                  </a:lnTo>
                  <a:lnTo>
                    <a:pt x="11" y="249"/>
                  </a:lnTo>
                  <a:lnTo>
                    <a:pt x="11" y="249"/>
                  </a:lnTo>
                  <a:lnTo>
                    <a:pt x="0" y="249"/>
                  </a:lnTo>
                  <a:lnTo>
                    <a:pt x="0" y="175"/>
                  </a:lnTo>
                  <a:lnTo>
                    <a:pt x="0" y="175"/>
                  </a:lnTo>
                  <a:lnTo>
                    <a:pt x="12" y="173"/>
                  </a:lnTo>
                  <a:lnTo>
                    <a:pt x="22" y="169"/>
                  </a:lnTo>
                  <a:lnTo>
                    <a:pt x="28" y="167"/>
                  </a:lnTo>
                  <a:lnTo>
                    <a:pt x="32" y="162"/>
                  </a:lnTo>
                  <a:lnTo>
                    <a:pt x="37" y="159"/>
                  </a:lnTo>
                  <a:lnTo>
                    <a:pt x="40" y="154"/>
                  </a:lnTo>
                  <a:lnTo>
                    <a:pt x="40" y="154"/>
                  </a:lnTo>
                  <a:lnTo>
                    <a:pt x="46" y="145"/>
                  </a:lnTo>
                  <a:lnTo>
                    <a:pt x="49" y="136"/>
                  </a:lnTo>
                  <a:lnTo>
                    <a:pt x="50" y="126"/>
                  </a:lnTo>
                  <a:lnTo>
                    <a:pt x="50" y="116"/>
                  </a:lnTo>
                  <a:lnTo>
                    <a:pt x="47" y="107"/>
                  </a:lnTo>
                  <a:lnTo>
                    <a:pt x="43" y="99"/>
                  </a:lnTo>
                  <a:lnTo>
                    <a:pt x="37" y="91"/>
                  </a:lnTo>
                  <a:lnTo>
                    <a:pt x="30" y="84"/>
                  </a:lnTo>
                  <a:lnTo>
                    <a:pt x="30" y="84"/>
                  </a:lnTo>
                  <a:lnTo>
                    <a:pt x="23" y="79"/>
                  </a:lnTo>
                  <a:lnTo>
                    <a:pt x="15" y="77"/>
                  </a:lnTo>
                  <a:lnTo>
                    <a:pt x="8" y="75"/>
                  </a:lnTo>
                  <a:lnTo>
                    <a:pt x="0" y="75"/>
                  </a:lnTo>
                  <a:lnTo>
                    <a:pt x="0" y="0"/>
                  </a:lnTo>
                  <a:lnTo>
                    <a:pt x="0" y="0"/>
                  </a:lnTo>
                  <a:lnTo>
                    <a:pt x="12" y="0"/>
                  </a:lnTo>
                  <a:lnTo>
                    <a:pt x="16" y="26"/>
                  </a:lnTo>
                  <a:lnTo>
                    <a:pt x="16" y="26"/>
                  </a:lnTo>
                  <a:lnTo>
                    <a:pt x="31" y="30"/>
                  </a:lnTo>
                  <a:lnTo>
                    <a:pt x="46" y="36"/>
                  </a:lnTo>
                  <a:lnTo>
                    <a:pt x="65" y="18"/>
                  </a:lnTo>
                  <a:lnTo>
                    <a:pt x="74" y="24"/>
                  </a:lnTo>
                  <a:lnTo>
                    <a:pt x="82" y="31"/>
                  </a:lnTo>
                  <a:lnTo>
                    <a:pt x="70" y="54"/>
                  </a:lnTo>
                  <a:lnTo>
                    <a:pt x="70" y="54"/>
                  </a:lnTo>
                  <a:lnTo>
                    <a:pt x="81" y="67"/>
                  </a:lnTo>
                  <a:lnTo>
                    <a:pt x="89" y="79"/>
                  </a:lnTo>
                  <a:lnTo>
                    <a:pt x="115" y="77"/>
                  </a:lnTo>
                  <a:lnTo>
                    <a:pt x="115" y="77"/>
                  </a:lnTo>
                  <a:lnTo>
                    <a:pt x="121" y="97"/>
                  </a:lnTo>
                  <a:lnTo>
                    <a:pt x="98" y="109"/>
                  </a:lnTo>
                  <a:lnTo>
                    <a:pt x="98" y="109"/>
                  </a:lnTo>
                  <a:lnTo>
                    <a:pt x="99" y="124"/>
                  </a:lnTo>
                  <a:lnTo>
                    <a:pt x="98" y="140"/>
                  </a:lnTo>
                  <a:lnTo>
                    <a:pt x="98" y="140"/>
                  </a:lnTo>
                  <a:close/>
                </a:path>
              </a:pathLst>
            </a:custGeom>
            <a:solidFill>
              <a:srgbClr val="E00B0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7" name="Rectangle 87"/>
            <p:cNvSpPr>
              <a:spLocks noChangeArrowheads="1"/>
            </p:cNvSpPr>
            <p:nvPr>
              <p:custDataLst>
                <p:tags r:id="rId32"/>
              </p:custDataLst>
            </p:nvPr>
          </p:nvSpPr>
          <p:spPr bwMode="auto">
            <a:xfrm>
              <a:off x="2544763" y="2919413"/>
              <a:ext cx="63500" cy="225425"/>
            </a:xfrm>
            <a:prstGeom prst="rect">
              <a:avLst/>
            </a:prstGeom>
            <a:solidFill>
              <a:srgbClr val="FF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88" name="Freeform 88"/>
            <p:cNvSpPr/>
            <p:nvPr>
              <p:custDataLst>
                <p:tags r:id="rId33"/>
              </p:custDataLst>
            </p:nvPr>
          </p:nvSpPr>
          <p:spPr bwMode="auto">
            <a:xfrm>
              <a:off x="2187576" y="2992438"/>
              <a:ext cx="169863" cy="228600"/>
            </a:xfrm>
            <a:custGeom>
              <a:avLst/>
              <a:gdLst>
                <a:gd name="T0" fmla="*/ 107 w 107"/>
                <a:gd name="T1" fmla="*/ 124 h 144"/>
                <a:gd name="T2" fmla="*/ 72 w 107"/>
                <a:gd name="T3" fmla="*/ 144 h 144"/>
                <a:gd name="T4" fmla="*/ 0 w 107"/>
                <a:gd name="T5" fmla="*/ 19 h 144"/>
                <a:gd name="T6" fmla="*/ 36 w 107"/>
                <a:gd name="T7" fmla="*/ 0 h 144"/>
                <a:gd name="T8" fmla="*/ 107 w 107"/>
                <a:gd name="T9" fmla="*/ 124 h 144"/>
              </a:gdLst>
              <a:ahLst/>
              <a:cxnLst>
                <a:cxn ang="0">
                  <a:pos x="T0" y="T1"/>
                </a:cxn>
                <a:cxn ang="0">
                  <a:pos x="T2" y="T3"/>
                </a:cxn>
                <a:cxn ang="0">
                  <a:pos x="T4" y="T5"/>
                </a:cxn>
                <a:cxn ang="0">
                  <a:pos x="T6" y="T7"/>
                </a:cxn>
                <a:cxn ang="0">
                  <a:pos x="T8" y="T9"/>
                </a:cxn>
              </a:cxnLst>
              <a:rect l="0" t="0" r="r" b="b"/>
              <a:pathLst>
                <a:path w="107" h="144">
                  <a:moveTo>
                    <a:pt x="107" y="124"/>
                  </a:moveTo>
                  <a:lnTo>
                    <a:pt x="72" y="144"/>
                  </a:lnTo>
                  <a:lnTo>
                    <a:pt x="0" y="19"/>
                  </a:lnTo>
                  <a:lnTo>
                    <a:pt x="36" y="0"/>
                  </a:lnTo>
                  <a:lnTo>
                    <a:pt x="107" y="124"/>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9" name="Freeform 89"/>
            <p:cNvSpPr/>
            <p:nvPr>
              <p:custDataLst>
                <p:tags r:id="rId34"/>
              </p:custDataLst>
            </p:nvPr>
          </p:nvSpPr>
          <p:spPr bwMode="auto">
            <a:xfrm>
              <a:off x="1931988" y="3236913"/>
              <a:ext cx="230188" cy="169863"/>
            </a:xfrm>
            <a:custGeom>
              <a:avLst/>
              <a:gdLst>
                <a:gd name="T0" fmla="*/ 145 w 145"/>
                <a:gd name="T1" fmla="*/ 71 h 107"/>
                <a:gd name="T2" fmla="*/ 124 w 145"/>
                <a:gd name="T3" fmla="*/ 107 h 107"/>
                <a:gd name="T4" fmla="*/ 0 w 145"/>
                <a:gd name="T5" fmla="*/ 36 h 107"/>
                <a:gd name="T6" fmla="*/ 21 w 145"/>
                <a:gd name="T7" fmla="*/ 0 h 107"/>
                <a:gd name="T8" fmla="*/ 145 w 145"/>
                <a:gd name="T9" fmla="*/ 71 h 107"/>
              </a:gdLst>
              <a:ahLst/>
              <a:cxnLst>
                <a:cxn ang="0">
                  <a:pos x="T0" y="T1"/>
                </a:cxn>
                <a:cxn ang="0">
                  <a:pos x="T2" y="T3"/>
                </a:cxn>
                <a:cxn ang="0">
                  <a:pos x="T4" y="T5"/>
                </a:cxn>
                <a:cxn ang="0">
                  <a:pos x="T6" y="T7"/>
                </a:cxn>
                <a:cxn ang="0">
                  <a:pos x="T8" y="T9"/>
                </a:cxn>
              </a:cxnLst>
              <a:rect l="0" t="0" r="r" b="b"/>
              <a:pathLst>
                <a:path w="145" h="107">
                  <a:moveTo>
                    <a:pt x="145" y="71"/>
                  </a:moveTo>
                  <a:lnTo>
                    <a:pt x="124" y="107"/>
                  </a:lnTo>
                  <a:lnTo>
                    <a:pt x="0" y="36"/>
                  </a:lnTo>
                  <a:lnTo>
                    <a:pt x="21" y="0"/>
                  </a:lnTo>
                  <a:lnTo>
                    <a:pt x="145" y="71"/>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0" name="Rectangle 90"/>
            <p:cNvSpPr>
              <a:spLocks noChangeArrowheads="1"/>
            </p:cNvSpPr>
            <p:nvPr>
              <p:custDataLst>
                <p:tags r:id="rId35"/>
              </p:custDataLst>
            </p:nvPr>
          </p:nvSpPr>
          <p:spPr bwMode="auto">
            <a:xfrm>
              <a:off x="1846263" y="3589338"/>
              <a:ext cx="228600" cy="63500"/>
            </a:xfrm>
            <a:prstGeom prst="rect">
              <a:avLst/>
            </a:prstGeom>
            <a:solidFill>
              <a:srgbClr val="FF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91" name="Freeform 91"/>
            <p:cNvSpPr/>
            <p:nvPr>
              <p:custDataLst>
                <p:tags r:id="rId36"/>
              </p:custDataLst>
            </p:nvPr>
          </p:nvSpPr>
          <p:spPr bwMode="auto">
            <a:xfrm>
              <a:off x="1919288" y="3840163"/>
              <a:ext cx="230188" cy="169863"/>
            </a:xfrm>
            <a:custGeom>
              <a:avLst/>
              <a:gdLst>
                <a:gd name="T0" fmla="*/ 124 w 145"/>
                <a:gd name="T1" fmla="*/ 0 h 107"/>
                <a:gd name="T2" fmla="*/ 145 w 145"/>
                <a:gd name="T3" fmla="*/ 36 h 107"/>
                <a:gd name="T4" fmla="*/ 21 w 145"/>
                <a:gd name="T5" fmla="*/ 107 h 107"/>
                <a:gd name="T6" fmla="*/ 0 w 145"/>
                <a:gd name="T7" fmla="*/ 71 h 107"/>
                <a:gd name="T8" fmla="*/ 124 w 145"/>
                <a:gd name="T9" fmla="*/ 0 h 107"/>
              </a:gdLst>
              <a:ahLst/>
              <a:cxnLst>
                <a:cxn ang="0">
                  <a:pos x="T0" y="T1"/>
                </a:cxn>
                <a:cxn ang="0">
                  <a:pos x="T2" y="T3"/>
                </a:cxn>
                <a:cxn ang="0">
                  <a:pos x="T4" y="T5"/>
                </a:cxn>
                <a:cxn ang="0">
                  <a:pos x="T6" y="T7"/>
                </a:cxn>
                <a:cxn ang="0">
                  <a:pos x="T8" y="T9"/>
                </a:cxn>
              </a:cxnLst>
              <a:rect l="0" t="0" r="r" b="b"/>
              <a:pathLst>
                <a:path w="145" h="107">
                  <a:moveTo>
                    <a:pt x="124" y="0"/>
                  </a:moveTo>
                  <a:lnTo>
                    <a:pt x="145" y="36"/>
                  </a:lnTo>
                  <a:lnTo>
                    <a:pt x="21" y="107"/>
                  </a:lnTo>
                  <a:lnTo>
                    <a:pt x="0" y="71"/>
                  </a:lnTo>
                  <a:lnTo>
                    <a:pt x="124" y="0"/>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2" name="Freeform 92"/>
            <p:cNvSpPr/>
            <p:nvPr>
              <p:custDataLst>
                <p:tags r:id="rId37"/>
              </p:custDataLst>
            </p:nvPr>
          </p:nvSpPr>
          <p:spPr bwMode="auto">
            <a:xfrm>
              <a:off x="2962276" y="3863976"/>
              <a:ext cx="230188" cy="169863"/>
            </a:xfrm>
            <a:custGeom>
              <a:avLst/>
              <a:gdLst>
                <a:gd name="T0" fmla="*/ 0 w 145"/>
                <a:gd name="T1" fmla="*/ 34 h 107"/>
                <a:gd name="T2" fmla="*/ 21 w 145"/>
                <a:gd name="T3" fmla="*/ 0 h 107"/>
                <a:gd name="T4" fmla="*/ 145 w 145"/>
                <a:gd name="T5" fmla="*/ 71 h 107"/>
                <a:gd name="T6" fmla="*/ 125 w 145"/>
                <a:gd name="T7" fmla="*/ 107 h 107"/>
                <a:gd name="T8" fmla="*/ 0 w 145"/>
                <a:gd name="T9" fmla="*/ 34 h 107"/>
              </a:gdLst>
              <a:ahLst/>
              <a:cxnLst>
                <a:cxn ang="0">
                  <a:pos x="T0" y="T1"/>
                </a:cxn>
                <a:cxn ang="0">
                  <a:pos x="T2" y="T3"/>
                </a:cxn>
                <a:cxn ang="0">
                  <a:pos x="T4" y="T5"/>
                </a:cxn>
                <a:cxn ang="0">
                  <a:pos x="T6" y="T7"/>
                </a:cxn>
                <a:cxn ang="0">
                  <a:pos x="T8" y="T9"/>
                </a:cxn>
              </a:cxnLst>
              <a:rect l="0" t="0" r="r" b="b"/>
              <a:pathLst>
                <a:path w="145" h="107">
                  <a:moveTo>
                    <a:pt x="0" y="34"/>
                  </a:moveTo>
                  <a:lnTo>
                    <a:pt x="21" y="0"/>
                  </a:lnTo>
                  <a:lnTo>
                    <a:pt x="145" y="71"/>
                  </a:lnTo>
                  <a:lnTo>
                    <a:pt x="125" y="107"/>
                  </a:lnTo>
                  <a:lnTo>
                    <a:pt x="0" y="34"/>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3" name="Rectangle 93"/>
            <p:cNvSpPr>
              <a:spLocks noChangeArrowheads="1"/>
            </p:cNvSpPr>
            <p:nvPr>
              <p:custDataLst>
                <p:tags r:id="rId38"/>
              </p:custDataLst>
            </p:nvPr>
          </p:nvSpPr>
          <p:spPr bwMode="auto">
            <a:xfrm>
              <a:off x="3052763" y="3616326"/>
              <a:ext cx="225425" cy="65088"/>
            </a:xfrm>
            <a:prstGeom prst="rect">
              <a:avLst/>
            </a:prstGeom>
            <a:solidFill>
              <a:srgbClr val="FF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94" name="Freeform 94"/>
            <p:cNvSpPr/>
            <p:nvPr>
              <p:custDataLst>
                <p:tags r:id="rId39"/>
              </p:custDataLst>
            </p:nvPr>
          </p:nvSpPr>
          <p:spPr bwMode="auto">
            <a:xfrm>
              <a:off x="2976563" y="3260726"/>
              <a:ext cx="228600" cy="169863"/>
            </a:xfrm>
            <a:custGeom>
              <a:avLst/>
              <a:gdLst>
                <a:gd name="T0" fmla="*/ 20 w 144"/>
                <a:gd name="T1" fmla="*/ 107 h 107"/>
                <a:gd name="T2" fmla="*/ 0 w 144"/>
                <a:gd name="T3" fmla="*/ 71 h 107"/>
                <a:gd name="T4" fmla="*/ 125 w 144"/>
                <a:gd name="T5" fmla="*/ 0 h 107"/>
                <a:gd name="T6" fmla="*/ 144 w 144"/>
                <a:gd name="T7" fmla="*/ 36 h 107"/>
                <a:gd name="T8" fmla="*/ 20 w 144"/>
                <a:gd name="T9" fmla="*/ 107 h 107"/>
              </a:gdLst>
              <a:ahLst/>
              <a:cxnLst>
                <a:cxn ang="0">
                  <a:pos x="T0" y="T1"/>
                </a:cxn>
                <a:cxn ang="0">
                  <a:pos x="T2" y="T3"/>
                </a:cxn>
                <a:cxn ang="0">
                  <a:pos x="T4" y="T5"/>
                </a:cxn>
                <a:cxn ang="0">
                  <a:pos x="T6" y="T7"/>
                </a:cxn>
                <a:cxn ang="0">
                  <a:pos x="T8" y="T9"/>
                </a:cxn>
              </a:cxnLst>
              <a:rect l="0" t="0" r="r" b="b"/>
              <a:pathLst>
                <a:path w="144" h="107">
                  <a:moveTo>
                    <a:pt x="20" y="107"/>
                  </a:moveTo>
                  <a:lnTo>
                    <a:pt x="0" y="71"/>
                  </a:lnTo>
                  <a:lnTo>
                    <a:pt x="125" y="0"/>
                  </a:lnTo>
                  <a:lnTo>
                    <a:pt x="144" y="36"/>
                  </a:lnTo>
                  <a:lnTo>
                    <a:pt x="20" y="107"/>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5" name="Freeform 95"/>
            <p:cNvSpPr/>
            <p:nvPr>
              <p:custDataLst>
                <p:tags r:id="rId40"/>
              </p:custDataLst>
            </p:nvPr>
          </p:nvSpPr>
          <p:spPr bwMode="auto">
            <a:xfrm>
              <a:off x="2790826" y="3005138"/>
              <a:ext cx="169863" cy="230188"/>
            </a:xfrm>
            <a:custGeom>
              <a:avLst/>
              <a:gdLst>
                <a:gd name="T0" fmla="*/ 36 w 107"/>
                <a:gd name="T1" fmla="*/ 145 h 145"/>
                <a:gd name="T2" fmla="*/ 0 w 107"/>
                <a:gd name="T3" fmla="*/ 124 h 145"/>
                <a:gd name="T4" fmla="*/ 71 w 107"/>
                <a:gd name="T5" fmla="*/ 0 h 145"/>
                <a:gd name="T6" fmla="*/ 107 w 107"/>
                <a:gd name="T7" fmla="*/ 21 h 145"/>
                <a:gd name="T8" fmla="*/ 36 w 107"/>
                <a:gd name="T9" fmla="*/ 145 h 145"/>
              </a:gdLst>
              <a:ahLst/>
              <a:cxnLst>
                <a:cxn ang="0">
                  <a:pos x="T0" y="T1"/>
                </a:cxn>
                <a:cxn ang="0">
                  <a:pos x="T2" y="T3"/>
                </a:cxn>
                <a:cxn ang="0">
                  <a:pos x="T4" y="T5"/>
                </a:cxn>
                <a:cxn ang="0">
                  <a:pos x="T6" y="T7"/>
                </a:cxn>
                <a:cxn ang="0">
                  <a:pos x="T8" y="T9"/>
                </a:cxn>
              </a:cxnLst>
              <a:rect l="0" t="0" r="r" b="b"/>
              <a:pathLst>
                <a:path w="107" h="145">
                  <a:moveTo>
                    <a:pt x="36" y="145"/>
                  </a:moveTo>
                  <a:lnTo>
                    <a:pt x="0" y="124"/>
                  </a:lnTo>
                  <a:lnTo>
                    <a:pt x="71" y="0"/>
                  </a:lnTo>
                  <a:lnTo>
                    <a:pt x="107" y="21"/>
                  </a:lnTo>
                  <a:lnTo>
                    <a:pt x="36" y="145"/>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103" name="组合 102"/>
          <p:cNvGrpSpPr/>
          <p:nvPr>
            <p:custDataLst>
              <p:tags r:id="rId41"/>
            </p:custDataLst>
          </p:nvPr>
        </p:nvGrpSpPr>
        <p:grpSpPr>
          <a:xfrm>
            <a:off x="1261438" y="1723952"/>
            <a:ext cx="353573" cy="352024"/>
            <a:chOff x="8456368" y="5632577"/>
            <a:chExt cx="330647" cy="329197"/>
          </a:xfrm>
          <a:solidFill>
            <a:srgbClr val="595959">
              <a:lumMod val="65000"/>
              <a:lumOff val="35000"/>
            </a:srgbClr>
          </a:solidFill>
        </p:grpSpPr>
        <p:sp>
          <p:nvSpPr>
            <p:cNvPr id="104" name="Freeform 65"/>
            <p:cNvSpPr>
              <a:spLocks noEditPoints="1"/>
            </p:cNvSpPr>
            <p:nvPr>
              <p:custDataLst>
                <p:tags r:id="rId42"/>
              </p:custDataLst>
            </p:nvPr>
          </p:nvSpPr>
          <p:spPr bwMode="auto">
            <a:xfrm>
              <a:off x="8576735" y="5758745"/>
              <a:ext cx="184176" cy="176925"/>
            </a:xfrm>
            <a:custGeom>
              <a:avLst/>
              <a:gdLst>
                <a:gd name="T0" fmla="*/ 7 w 35"/>
                <a:gd name="T1" fmla="*/ 1 h 34"/>
                <a:gd name="T2" fmla="*/ 7 w 35"/>
                <a:gd name="T3" fmla="*/ 1 h 34"/>
                <a:gd name="T4" fmla="*/ 11 w 35"/>
                <a:gd name="T5" fmla="*/ 0 h 34"/>
                <a:gd name="T6" fmla="*/ 18 w 35"/>
                <a:gd name="T7" fmla="*/ 5 h 34"/>
                <a:gd name="T8" fmla="*/ 17 w 35"/>
                <a:gd name="T9" fmla="*/ 10 h 34"/>
                <a:gd name="T10" fmla="*/ 16 w 35"/>
                <a:gd name="T11" fmla="*/ 11 h 34"/>
                <a:gd name="T12" fmla="*/ 34 w 35"/>
                <a:gd name="T13" fmla="*/ 27 h 34"/>
                <a:gd name="T14" fmla="*/ 34 w 35"/>
                <a:gd name="T15" fmla="*/ 33 h 34"/>
                <a:gd name="T16" fmla="*/ 34 w 35"/>
                <a:gd name="T17" fmla="*/ 33 h 34"/>
                <a:gd name="T18" fmla="*/ 28 w 35"/>
                <a:gd name="T19" fmla="*/ 33 h 34"/>
                <a:gd name="T20" fmla="*/ 12 w 35"/>
                <a:gd name="T21" fmla="*/ 16 h 34"/>
                <a:gd name="T22" fmla="*/ 11 w 35"/>
                <a:gd name="T23" fmla="*/ 16 h 34"/>
                <a:gd name="T24" fmla="*/ 6 w 35"/>
                <a:gd name="T25" fmla="*/ 17 h 34"/>
                <a:gd name="T26" fmla="*/ 0 w 35"/>
                <a:gd name="T27" fmla="*/ 10 h 34"/>
                <a:gd name="T28" fmla="*/ 2 w 35"/>
                <a:gd name="T29" fmla="*/ 6 h 34"/>
                <a:gd name="T30" fmla="*/ 2 w 35"/>
                <a:gd name="T31" fmla="*/ 6 h 34"/>
                <a:gd name="T32" fmla="*/ 2 w 35"/>
                <a:gd name="T33" fmla="*/ 6 h 34"/>
                <a:gd name="T34" fmla="*/ 6 w 35"/>
                <a:gd name="T35" fmla="*/ 11 h 34"/>
                <a:gd name="T36" fmla="*/ 10 w 35"/>
                <a:gd name="T37" fmla="*/ 9 h 34"/>
                <a:gd name="T38" fmla="*/ 12 w 35"/>
                <a:gd name="T39" fmla="*/ 5 h 34"/>
                <a:gd name="T40" fmla="*/ 7 w 35"/>
                <a:gd name="T41" fmla="*/ 1 h 34"/>
                <a:gd name="T42" fmla="*/ 7 w 35"/>
                <a:gd name="T43" fmla="*/ 1 h 34"/>
                <a:gd name="T44" fmla="*/ 30 w 35"/>
                <a:gd name="T45" fmla="*/ 29 h 34"/>
                <a:gd name="T46" fmla="*/ 32 w 35"/>
                <a:gd name="T47" fmla="*/ 29 h 34"/>
                <a:gd name="T48" fmla="*/ 32 w 35"/>
                <a:gd name="T49" fmla="*/ 31 h 34"/>
                <a:gd name="T50" fmla="*/ 30 w 35"/>
                <a:gd name="T51" fmla="*/ 31 h 34"/>
                <a:gd name="T52" fmla="*/ 30 w 35"/>
                <a:gd name="T53"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34">
                  <a:moveTo>
                    <a:pt x="7" y="1"/>
                  </a:moveTo>
                  <a:cubicBezTo>
                    <a:pt x="7" y="1"/>
                    <a:pt x="7" y="1"/>
                    <a:pt x="7" y="1"/>
                  </a:cubicBezTo>
                  <a:cubicBezTo>
                    <a:pt x="11" y="0"/>
                    <a:pt x="11" y="0"/>
                    <a:pt x="11" y="0"/>
                  </a:cubicBezTo>
                  <a:cubicBezTo>
                    <a:pt x="18" y="5"/>
                    <a:pt x="18" y="5"/>
                    <a:pt x="18" y="5"/>
                  </a:cubicBezTo>
                  <a:cubicBezTo>
                    <a:pt x="17" y="10"/>
                    <a:pt x="17" y="10"/>
                    <a:pt x="17" y="10"/>
                  </a:cubicBezTo>
                  <a:cubicBezTo>
                    <a:pt x="16" y="11"/>
                    <a:pt x="16" y="11"/>
                    <a:pt x="16" y="11"/>
                  </a:cubicBezTo>
                  <a:cubicBezTo>
                    <a:pt x="34" y="27"/>
                    <a:pt x="34" y="27"/>
                    <a:pt x="34" y="27"/>
                  </a:cubicBezTo>
                  <a:cubicBezTo>
                    <a:pt x="35" y="29"/>
                    <a:pt x="35" y="31"/>
                    <a:pt x="34" y="33"/>
                  </a:cubicBezTo>
                  <a:cubicBezTo>
                    <a:pt x="34" y="33"/>
                    <a:pt x="34" y="33"/>
                    <a:pt x="34" y="33"/>
                  </a:cubicBezTo>
                  <a:cubicBezTo>
                    <a:pt x="32" y="34"/>
                    <a:pt x="30" y="34"/>
                    <a:pt x="28" y="33"/>
                  </a:cubicBezTo>
                  <a:cubicBezTo>
                    <a:pt x="12" y="16"/>
                    <a:pt x="12" y="16"/>
                    <a:pt x="12" y="16"/>
                  </a:cubicBezTo>
                  <a:cubicBezTo>
                    <a:pt x="11" y="16"/>
                    <a:pt x="11" y="16"/>
                    <a:pt x="11" y="16"/>
                  </a:cubicBezTo>
                  <a:cubicBezTo>
                    <a:pt x="6" y="17"/>
                    <a:pt x="6" y="17"/>
                    <a:pt x="6" y="17"/>
                  </a:cubicBezTo>
                  <a:cubicBezTo>
                    <a:pt x="0" y="10"/>
                    <a:pt x="0" y="10"/>
                    <a:pt x="0" y="10"/>
                  </a:cubicBezTo>
                  <a:cubicBezTo>
                    <a:pt x="2" y="6"/>
                    <a:pt x="2" y="6"/>
                    <a:pt x="2" y="6"/>
                  </a:cubicBezTo>
                  <a:cubicBezTo>
                    <a:pt x="2" y="6"/>
                    <a:pt x="2" y="6"/>
                    <a:pt x="2" y="6"/>
                  </a:cubicBezTo>
                  <a:cubicBezTo>
                    <a:pt x="2" y="6"/>
                    <a:pt x="2" y="6"/>
                    <a:pt x="2" y="6"/>
                  </a:cubicBezTo>
                  <a:cubicBezTo>
                    <a:pt x="6" y="11"/>
                    <a:pt x="6" y="11"/>
                    <a:pt x="6" y="11"/>
                  </a:cubicBezTo>
                  <a:cubicBezTo>
                    <a:pt x="10" y="9"/>
                    <a:pt x="10" y="9"/>
                    <a:pt x="10" y="9"/>
                  </a:cubicBezTo>
                  <a:cubicBezTo>
                    <a:pt x="12" y="5"/>
                    <a:pt x="12" y="5"/>
                    <a:pt x="12" y="5"/>
                  </a:cubicBezTo>
                  <a:cubicBezTo>
                    <a:pt x="7" y="1"/>
                    <a:pt x="7" y="1"/>
                    <a:pt x="7" y="1"/>
                  </a:cubicBezTo>
                  <a:cubicBezTo>
                    <a:pt x="7" y="1"/>
                    <a:pt x="7" y="1"/>
                    <a:pt x="7" y="1"/>
                  </a:cubicBezTo>
                  <a:close/>
                  <a:moveTo>
                    <a:pt x="30" y="29"/>
                  </a:moveTo>
                  <a:cubicBezTo>
                    <a:pt x="30" y="28"/>
                    <a:pt x="32" y="28"/>
                    <a:pt x="32" y="29"/>
                  </a:cubicBezTo>
                  <a:cubicBezTo>
                    <a:pt x="33" y="29"/>
                    <a:pt x="33" y="31"/>
                    <a:pt x="32" y="31"/>
                  </a:cubicBezTo>
                  <a:cubicBezTo>
                    <a:pt x="32" y="32"/>
                    <a:pt x="30" y="32"/>
                    <a:pt x="30" y="31"/>
                  </a:cubicBezTo>
                  <a:cubicBezTo>
                    <a:pt x="29" y="31"/>
                    <a:pt x="29" y="29"/>
                    <a:pt x="3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5" name="Freeform 66"/>
            <p:cNvSpPr/>
            <p:nvPr>
              <p:custDataLst>
                <p:tags r:id="rId43"/>
              </p:custDataLst>
            </p:nvPr>
          </p:nvSpPr>
          <p:spPr bwMode="auto">
            <a:xfrm>
              <a:off x="8456368" y="5632577"/>
              <a:ext cx="330647" cy="329197"/>
            </a:xfrm>
            <a:custGeom>
              <a:avLst/>
              <a:gdLst>
                <a:gd name="T0" fmla="*/ 36 w 63"/>
                <a:gd name="T1" fmla="*/ 0 h 63"/>
                <a:gd name="T2" fmla="*/ 37 w 63"/>
                <a:gd name="T3" fmla="*/ 9 h 63"/>
                <a:gd name="T4" fmla="*/ 43 w 63"/>
                <a:gd name="T5" fmla="*/ 11 h 63"/>
                <a:gd name="T6" fmla="*/ 50 w 63"/>
                <a:gd name="T7" fmla="*/ 6 h 63"/>
                <a:gd name="T8" fmla="*/ 57 w 63"/>
                <a:gd name="T9" fmla="*/ 13 h 63"/>
                <a:gd name="T10" fmla="*/ 52 w 63"/>
                <a:gd name="T11" fmla="*/ 19 h 63"/>
                <a:gd name="T12" fmla="*/ 54 w 63"/>
                <a:gd name="T13" fmla="*/ 26 h 63"/>
                <a:gd name="T14" fmla="*/ 63 w 63"/>
                <a:gd name="T15" fmla="*/ 27 h 63"/>
                <a:gd name="T16" fmla="*/ 63 w 63"/>
                <a:gd name="T17" fmla="*/ 36 h 63"/>
                <a:gd name="T18" fmla="*/ 54 w 63"/>
                <a:gd name="T19" fmla="*/ 37 h 63"/>
                <a:gd name="T20" fmla="*/ 53 w 63"/>
                <a:gd name="T21" fmla="*/ 42 h 63"/>
                <a:gd name="T22" fmla="*/ 47 w 63"/>
                <a:gd name="T23" fmla="*/ 37 h 63"/>
                <a:gd name="T24" fmla="*/ 48 w 63"/>
                <a:gd name="T25" fmla="*/ 34 h 63"/>
                <a:gd name="T26" fmla="*/ 34 w 63"/>
                <a:gd name="T27" fmla="*/ 15 h 63"/>
                <a:gd name="T28" fmla="*/ 15 w 63"/>
                <a:gd name="T29" fmla="*/ 29 h 63"/>
                <a:gd name="T30" fmla="*/ 29 w 63"/>
                <a:gd name="T31" fmla="*/ 48 h 63"/>
                <a:gd name="T32" fmla="*/ 37 w 63"/>
                <a:gd name="T33" fmla="*/ 47 h 63"/>
                <a:gd name="T34" fmla="*/ 42 w 63"/>
                <a:gd name="T35" fmla="*/ 53 h 63"/>
                <a:gd name="T36" fmla="*/ 37 w 63"/>
                <a:gd name="T37" fmla="*/ 55 h 63"/>
                <a:gd name="T38" fmla="*/ 36 w 63"/>
                <a:gd name="T39" fmla="*/ 63 h 63"/>
                <a:gd name="T40" fmla="*/ 27 w 63"/>
                <a:gd name="T41" fmla="*/ 63 h 63"/>
                <a:gd name="T42" fmla="*/ 25 w 63"/>
                <a:gd name="T43" fmla="*/ 54 h 63"/>
                <a:gd name="T44" fmla="*/ 19 w 63"/>
                <a:gd name="T45" fmla="*/ 52 h 63"/>
                <a:gd name="T46" fmla="*/ 13 w 63"/>
                <a:gd name="T47" fmla="*/ 57 h 63"/>
                <a:gd name="T48" fmla="*/ 6 w 63"/>
                <a:gd name="T49" fmla="*/ 50 h 63"/>
                <a:gd name="T50" fmla="*/ 11 w 63"/>
                <a:gd name="T51" fmla="*/ 44 h 63"/>
                <a:gd name="T52" fmla="*/ 8 w 63"/>
                <a:gd name="T53" fmla="*/ 37 h 63"/>
                <a:gd name="T54" fmla="*/ 0 w 63"/>
                <a:gd name="T55" fmla="*/ 36 h 63"/>
                <a:gd name="T56" fmla="*/ 0 w 63"/>
                <a:gd name="T57" fmla="*/ 27 h 63"/>
                <a:gd name="T58" fmla="*/ 8 w 63"/>
                <a:gd name="T59" fmla="*/ 26 h 63"/>
                <a:gd name="T60" fmla="*/ 11 w 63"/>
                <a:gd name="T61" fmla="*/ 19 h 63"/>
                <a:gd name="T62" fmla="*/ 6 w 63"/>
                <a:gd name="T63" fmla="*/ 13 h 63"/>
                <a:gd name="T64" fmla="*/ 13 w 63"/>
                <a:gd name="T65" fmla="*/ 6 h 63"/>
                <a:gd name="T66" fmla="*/ 19 w 63"/>
                <a:gd name="T67" fmla="*/ 11 h 63"/>
                <a:gd name="T68" fmla="*/ 25 w 63"/>
                <a:gd name="T69" fmla="*/ 8 h 63"/>
                <a:gd name="T70" fmla="*/ 27 w 63"/>
                <a:gd name="T71" fmla="*/ 0 h 63"/>
                <a:gd name="T72" fmla="*/ 36 w 63"/>
                <a:gd name="T7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3">
                  <a:moveTo>
                    <a:pt x="36" y="0"/>
                  </a:moveTo>
                  <a:cubicBezTo>
                    <a:pt x="37" y="9"/>
                    <a:pt x="37" y="9"/>
                    <a:pt x="37" y="9"/>
                  </a:cubicBezTo>
                  <a:cubicBezTo>
                    <a:pt x="43" y="11"/>
                    <a:pt x="43" y="11"/>
                    <a:pt x="43" y="11"/>
                  </a:cubicBezTo>
                  <a:cubicBezTo>
                    <a:pt x="50" y="6"/>
                    <a:pt x="50" y="6"/>
                    <a:pt x="50" y="6"/>
                  </a:cubicBezTo>
                  <a:cubicBezTo>
                    <a:pt x="57" y="13"/>
                    <a:pt x="57" y="13"/>
                    <a:pt x="57" y="13"/>
                  </a:cubicBezTo>
                  <a:cubicBezTo>
                    <a:pt x="52" y="19"/>
                    <a:pt x="52" y="19"/>
                    <a:pt x="52" y="19"/>
                  </a:cubicBezTo>
                  <a:cubicBezTo>
                    <a:pt x="54" y="26"/>
                    <a:pt x="54" y="26"/>
                    <a:pt x="54" y="26"/>
                  </a:cubicBezTo>
                  <a:cubicBezTo>
                    <a:pt x="63" y="27"/>
                    <a:pt x="63" y="27"/>
                    <a:pt x="63" y="27"/>
                  </a:cubicBezTo>
                  <a:cubicBezTo>
                    <a:pt x="63" y="36"/>
                    <a:pt x="63" y="36"/>
                    <a:pt x="63" y="36"/>
                  </a:cubicBezTo>
                  <a:cubicBezTo>
                    <a:pt x="54" y="37"/>
                    <a:pt x="54" y="37"/>
                    <a:pt x="54" y="37"/>
                  </a:cubicBezTo>
                  <a:cubicBezTo>
                    <a:pt x="53" y="42"/>
                    <a:pt x="53" y="42"/>
                    <a:pt x="53" y="42"/>
                  </a:cubicBezTo>
                  <a:cubicBezTo>
                    <a:pt x="47" y="37"/>
                    <a:pt x="47" y="37"/>
                    <a:pt x="47" y="37"/>
                  </a:cubicBezTo>
                  <a:cubicBezTo>
                    <a:pt x="48" y="36"/>
                    <a:pt x="48" y="35"/>
                    <a:pt x="48" y="34"/>
                  </a:cubicBezTo>
                  <a:cubicBezTo>
                    <a:pt x="49" y="25"/>
                    <a:pt x="43" y="16"/>
                    <a:pt x="34" y="15"/>
                  </a:cubicBezTo>
                  <a:cubicBezTo>
                    <a:pt x="25" y="14"/>
                    <a:pt x="16" y="20"/>
                    <a:pt x="15" y="29"/>
                  </a:cubicBezTo>
                  <a:cubicBezTo>
                    <a:pt x="14" y="38"/>
                    <a:pt x="20" y="47"/>
                    <a:pt x="29" y="48"/>
                  </a:cubicBezTo>
                  <a:cubicBezTo>
                    <a:pt x="32" y="48"/>
                    <a:pt x="34" y="48"/>
                    <a:pt x="37" y="47"/>
                  </a:cubicBezTo>
                  <a:cubicBezTo>
                    <a:pt x="42" y="53"/>
                    <a:pt x="42" y="53"/>
                    <a:pt x="42" y="53"/>
                  </a:cubicBezTo>
                  <a:cubicBezTo>
                    <a:pt x="37" y="55"/>
                    <a:pt x="37" y="55"/>
                    <a:pt x="37" y="55"/>
                  </a:cubicBezTo>
                  <a:cubicBezTo>
                    <a:pt x="36" y="63"/>
                    <a:pt x="36" y="63"/>
                    <a:pt x="36" y="63"/>
                  </a:cubicBezTo>
                  <a:cubicBezTo>
                    <a:pt x="27" y="63"/>
                    <a:pt x="27" y="63"/>
                    <a:pt x="27" y="63"/>
                  </a:cubicBezTo>
                  <a:cubicBezTo>
                    <a:pt x="25" y="54"/>
                    <a:pt x="25" y="54"/>
                    <a:pt x="25" y="54"/>
                  </a:cubicBezTo>
                  <a:cubicBezTo>
                    <a:pt x="19" y="52"/>
                    <a:pt x="19" y="52"/>
                    <a:pt x="19" y="52"/>
                  </a:cubicBezTo>
                  <a:cubicBezTo>
                    <a:pt x="13" y="57"/>
                    <a:pt x="13" y="57"/>
                    <a:pt x="13" y="57"/>
                  </a:cubicBezTo>
                  <a:cubicBezTo>
                    <a:pt x="6" y="50"/>
                    <a:pt x="6" y="50"/>
                    <a:pt x="6" y="50"/>
                  </a:cubicBezTo>
                  <a:cubicBezTo>
                    <a:pt x="11" y="44"/>
                    <a:pt x="11" y="44"/>
                    <a:pt x="11" y="44"/>
                  </a:cubicBezTo>
                  <a:cubicBezTo>
                    <a:pt x="8" y="37"/>
                    <a:pt x="8" y="37"/>
                    <a:pt x="8" y="37"/>
                  </a:cubicBezTo>
                  <a:cubicBezTo>
                    <a:pt x="0" y="36"/>
                    <a:pt x="0" y="36"/>
                    <a:pt x="0" y="36"/>
                  </a:cubicBezTo>
                  <a:cubicBezTo>
                    <a:pt x="0" y="27"/>
                    <a:pt x="0" y="27"/>
                    <a:pt x="0" y="27"/>
                  </a:cubicBezTo>
                  <a:cubicBezTo>
                    <a:pt x="8" y="26"/>
                    <a:pt x="8" y="26"/>
                    <a:pt x="8" y="26"/>
                  </a:cubicBezTo>
                  <a:cubicBezTo>
                    <a:pt x="11" y="19"/>
                    <a:pt x="11" y="19"/>
                    <a:pt x="11" y="19"/>
                  </a:cubicBezTo>
                  <a:cubicBezTo>
                    <a:pt x="6" y="13"/>
                    <a:pt x="6" y="13"/>
                    <a:pt x="6" y="13"/>
                  </a:cubicBezTo>
                  <a:cubicBezTo>
                    <a:pt x="13" y="6"/>
                    <a:pt x="13" y="6"/>
                    <a:pt x="13" y="6"/>
                  </a:cubicBezTo>
                  <a:cubicBezTo>
                    <a:pt x="19" y="11"/>
                    <a:pt x="19" y="11"/>
                    <a:pt x="19" y="11"/>
                  </a:cubicBezTo>
                  <a:cubicBezTo>
                    <a:pt x="25" y="8"/>
                    <a:pt x="25" y="8"/>
                    <a:pt x="25" y="8"/>
                  </a:cubicBezTo>
                  <a:cubicBezTo>
                    <a:pt x="27" y="0"/>
                    <a:pt x="27" y="0"/>
                    <a:pt x="27" y="0"/>
                  </a:cubicBezTo>
                  <a:cubicBezTo>
                    <a:pt x="36" y="0"/>
                    <a:pt x="36"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sp>
        <p:nvSpPr>
          <p:cNvPr id="106" name="Freeform 60"/>
          <p:cNvSpPr>
            <a:spLocks noEditPoints="1"/>
          </p:cNvSpPr>
          <p:nvPr>
            <p:custDataLst>
              <p:tags r:id="rId44"/>
            </p:custDataLst>
          </p:nvPr>
        </p:nvSpPr>
        <p:spPr bwMode="auto">
          <a:xfrm>
            <a:off x="2404451" y="2253345"/>
            <a:ext cx="341169" cy="229513"/>
          </a:xfrm>
          <a:custGeom>
            <a:avLst/>
            <a:gdLst>
              <a:gd name="T0" fmla="*/ 56 w 61"/>
              <a:gd name="T1" fmla="*/ 3 h 41"/>
              <a:gd name="T2" fmla="*/ 55 w 61"/>
              <a:gd name="T3" fmla="*/ 0 h 41"/>
              <a:gd name="T4" fmla="*/ 47 w 61"/>
              <a:gd name="T5" fmla="*/ 1 h 41"/>
              <a:gd name="T6" fmla="*/ 10 w 61"/>
              <a:gd name="T7" fmla="*/ 3 h 41"/>
              <a:gd name="T8" fmla="*/ 9 w 61"/>
              <a:gd name="T9" fmla="*/ 0 h 41"/>
              <a:gd name="T10" fmla="*/ 6 w 61"/>
              <a:gd name="T11" fmla="*/ 1 h 41"/>
              <a:gd name="T12" fmla="*/ 2 w 61"/>
              <a:gd name="T13" fmla="*/ 3 h 41"/>
              <a:gd name="T14" fmla="*/ 0 w 61"/>
              <a:gd name="T15" fmla="*/ 40 h 41"/>
              <a:gd name="T16" fmla="*/ 59 w 61"/>
              <a:gd name="T17" fmla="*/ 41 h 41"/>
              <a:gd name="T18" fmla="*/ 61 w 61"/>
              <a:gd name="T19" fmla="*/ 4 h 41"/>
              <a:gd name="T20" fmla="*/ 59 w 61"/>
              <a:gd name="T21" fmla="*/ 3 h 41"/>
              <a:gd name="T22" fmla="*/ 5 w 61"/>
              <a:gd name="T23" fmla="*/ 8 h 41"/>
              <a:gd name="T24" fmla="*/ 10 w 61"/>
              <a:gd name="T25" fmla="*/ 8 h 41"/>
              <a:gd name="T26" fmla="*/ 8 w 61"/>
              <a:gd name="T27" fmla="*/ 5 h 41"/>
              <a:gd name="T28" fmla="*/ 48 w 61"/>
              <a:gd name="T29" fmla="*/ 6 h 41"/>
              <a:gd name="T30" fmla="*/ 47 w 61"/>
              <a:gd name="T31" fmla="*/ 8 h 41"/>
              <a:gd name="T32" fmla="*/ 55 w 61"/>
              <a:gd name="T33" fmla="*/ 9 h 41"/>
              <a:gd name="T34" fmla="*/ 56 w 61"/>
              <a:gd name="T35" fmla="*/ 7 h 41"/>
              <a:gd name="T36" fmla="*/ 55 w 61"/>
              <a:gd name="T37" fmla="*/ 6 h 41"/>
              <a:gd name="T38" fmla="*/ 48 w 61"/>
              <a:gd name="T39" fmla="*/ 22 h 41"/>
              <a:gd name="T40" fmla="*/ 14 w 61"/>
              <a:gd name="T41" fmla="*/ 22 h 41"/>
              <a:gd name="T42" fmla="*/ 31 w 61"/>
              <a:gd name="T43" fmla="*/ 5 h 41"/>
              <a:gd name="T44" fmla="*/ 44 w 61"/>
              <a:gd name="T45" fmla="*/ 22 h 41"/>
              <a:gd name="T46" fmla="*/ 17 w 61"/>
              <a:gd name="T47" fmla="*/ 22 h 41"/>
              <a:gd name="T48" fmla="*/ 31 w 61"/>
              <a:gd name="T49" fmla="*/ 8 h 41"/>
              <a:gd name="T50" fmla="*/ 40 w 61"/>
              <a:gd name="T51" fmla="*/ 22 h 41"/>
              <a:gd name="T52" fmla="*/ 21 w 61"/>
              <a:gd name="T53" fmla="*/ 22 h 41"/>
              <a:gd name="T54" fmla="*/ 31 w 61"/>
              <a:gd name="T55" fmla="*/ 12 h 41"/>
              <a:gd name="T56" fmla="*/ 36 w 61"/>
              <a:gd name="T57" fmla="*/ 17 h 41"/>
              <a:gd name="T58" fmla="*/ 24 w 61"/>
              <a:gd name="T59" fmla="*/ 24 h 41"/>
              <a:gd name="T60" fmla="*/ 23 w 61"/>
              <a:gd name="T61" fmla="*/ 22 h 41"/>
              <a:gd name="T62" fmla="*/ 31 w 61"/>
              <a:gd name="T6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41">
                <a:moveTo>
                  <a:pt x="59" y="3"/>
                </a:moveTo>
                <a:cubicBezTo>
                  <a:pt x="56" y="3"/>
                  <a:pt x="56" y="3"/>
                  <a:pt x="56" y="3"/>
                </a:cubicBezTo>
                <a:cubicBezTo>
                  <a:pt x="56" y="1"/>
                  <a:pt x="56" y="1"/>
                  <a:pt x="56" y="1"/>
                </a:cubicBezTo>
                <a:cubicBezTo>
                  <a:pt x="56" y="1"/>
                  <a:pt x="55" y="0"/>
                  <a:pt x="55" y="0"/>
                </a:cubicBezTo>
                <a:cubicBezTo>
                  <a:pt x="48" y="0"/>
                  <a:pt x="48" y="0"/>
                  <a:pt x="48" y="0"/>
                </a:cubicBezTo>
                <a:cubicBezTo>
                  <a:pt x="47" y="0"/>
                  <a:pt x="47" y="1"/>
                  <a:pt x="47" y="1"/>
                </a:cubicBezTo>
                <a:cubicBezTo>
                  <a:pt x="47" y="3"/>
                  <a:pt x="47" y="3"/>
                  <a:pt x="47" y="3"/>
                </a:cubicBezTo>
                <a:cubicBezTo>
                  <a:pt x="10" y="3"/>
                  <a:pt x="10" y="3"/>
                  <a:pt x="10" y="3"/>
                </a:cubicBezTo>
                <a:cubicBezTo>
                  <a:pt x="10" y="1"/>
                  <a:pt x="10" y="1"/>
                  <a:pt x="10" y="1"/>
                </a:cubicBezTo>
                <a:cubicBezTo>
                  <a:pt x="10" y="1"/>
                  <a:pt x="10" y="0"/>
                  <a:pt x="9" y="0"/>
                </a:cubicBezTo>
                <a:cubicBezTo>
                  <a:pt x="7" y="0"/>
                  <a:pt x="7" y="0"/>
                  <a:pt x="7" y="0"/>
                </a:cubicBezTo>
                <a:cubicBezTo>
                  <a:pt x="6" y="0"/>
                  <a:pt x="6" y="1"/>
                  <a:pt x="6" y="1"/>
                </a:cubicBezTo>
                <a:cubicBezTo>
                  <a:pt x="6" y="3"/>
                  <a:pt x="6" y="3"/>
                  <a:pt x="6" y="3"/>
                </a:cubicBezTo>
                <a:cubicBezTo>
                  <a:pt x="2" y="3"/>
                  <a:pt x="2" y="3"/>
                  <a:pt x="2" y="3"/>
                </a:cubicBezTo>
                <a:cubicBezTo>
                  <a:pt x="1" y="3"/>
                  <a:pt x="0" y="3"/>
                  <a:pt x="0" y="4"/>
                </a:cubicBezTo>
                <a:cubicBezTo>
                  <a:pt x="0" y="40"/>
                  <a:pt x="0" y="40"/>
                  <a:pt x="0" y="40"/>
                </a:cubicBezTo>
                <a:cubicBezTo>
                  <a:pt x="0" y="41"/>
                  <a:pt x="1" y="41"/>
                  <a:pt x="2" y="41"/>
                </a:cubicBezTo>
                <a:cubicBezTo>
                  <a:pt x="59" y="41"/>
                  <a:pt x="59" y="41"/>
                  <a:pt x="59" y="41"/>
                </a:cubicBezTo>
                <a:cubicBezTo>
                  <a:pt x="60" y="41"/>
                  <a:pt x="61" y="41"/>
                  <a:pt x="61" y="40"/>
                </a:cubicBezTo>
                <a:cubicBezTo>
                  <a:pt x="61" y="4"/>
                  <a:pt x="61" y="4"/>
                  <a:pt x="61" y="4"/>
                </a:cubicBezTo>
                <a:cubicBezTo>
                  <a:pt x="61" y="3"/>
                  <a:pt x="60" y="3"/>
                  <a:pt x="59" y="3"/>
                </a:cubicBezTo>
                <a:cubicBezTo>
                  <a:pt x="59" y="3"/>
                  <a:pt x="59" y="3"/>
                  <a:pt x="59" y="3"/>
                </a:cubicBezTo>
                <a:close/>
                <a:moveTo>
                  <a:pt x="8" y="5"/>
                </a:moveTo>
                <a:cubicBezTo>
                  <a:pt x="6" y="5"/>
                  <a:pt x="5" y="6"/>
                  <a:pt x="5" y="8"/>
                </a:cubicBezTo>
                <a:cubicBezTo>
                  <a:pt x="5" y="9"/>
                  <a:pt x="6" y="10"/>
                  <a:pt x="8" y="10"/>
                </a:cubicBezTo>
                <a:cubicBezTo>
                  <a:pt x="9" y="10"/>
                  <a:pt x="10" y="9"/>
                  <a:pt x="10" y="8"/>
                </a:cubicBezTo>
                <a:cubicBezTo>
                  <a:pt x="10" y="6"/>
                  <a:pt x="9" y="5"/>
                  <a:pt x="8" y="5"/>
                </a:cubicBezTo>
                <a:cubicBezTo>
                  <a:pt x="8" y="5"/>
                  <a:pt x="8" y="5"/>
                  <a:pt x="8" y="5"/>
                </a:cubicBezTo>
                <a:close/>
                <a:moveTo>
                  <a:pt x="55" y="6"/>
                </a:moveTo>
                <a:cubicBezTo>
                  <a:pt x="48" y="6"/>
                  <a:pt x="48" y="6"/>
                  <a:pt x="48" y="6"/>
                </a:cubicBezTo>
                <a:cubicBezTo>
                  <a:pt x="47" y="6"/>
                  <a:pt x="47" y="7"/>
                  <a:pt x="47" y="7"/>
                </a:cubicBezTo>
                <a:cubicBezTo>
                  <a:pt x="47" y="8"/>
                  <a:pt x="47" y="8"/>
                  <a:pt x="47" y="8"/>
                </a:cubicBezTo>
                <a:cubicBezTo>
                  <a:pt x="47" y="9"/>
                  <a:pt x="47" y="9"/>
                  <a:pt x="48" y="9"/>
                </a:cubicBezTo>
                <a:cubicBezTo>
                  <a:pt x="55" y="9"/>
                  <a:pt x="55" y="9"/>
                  <a:pt x="55" y="9"/>
                </a:cubicBezTo>
                <a:cubicBezTo>
                  <a:pt x="55" y="9"/>
                  <a:pt x="56" y="9"/>
                  <a:pt x="56" y="8"/>
                </a:cubicBezTo>
                <a:cubicBezTo>
                  <a:pt x="56" y="7"/>
                  <a:pt x="56" y="7"/>
                  <a:pt x="56" y="7"/>
                </a:cubicBezTo>
                <a:cubicBezTo>
                  <a:pt x="56" y="7"/>
                  <a:pt x="55" y="6"/>
                  <a:pt x="55" y="6"/>
                </a:cubicBezTo>
                <a:cubicBezTo>
                  <a:pt x="55" y="6"/>
                  <a:pt x="55" y="6"/>
                  <a:pt x="55" y="6"/>
                </a:cubicBezTo>
                <a:close/>
                <a:moveTo>
                  <a:pt x="31" y="5"/>
                </a:moveTo>
                <a:cubicBezTo>
                  <a:pt x="40" y="5"/>
                  <a:pt x="48" y="13"/>
                  <a:pt x="48" y="22"/>
                </a:cubicBezTo>
                <a:cubicBezTo>
                  <a:pt x="48" y="31"/>
                  <a:pt x="40" y="39"/>
                  <a:pt x="31" y="39"/>
                </a:cubicBezTo>
                <a:cubicBezTo>
                  <a:pt x="21" y="39"/>
                  <a:pt x="14" y="31"/>
                  <a:pt x="14" y="22"/>
                </a:cubicBezTo>
                <a:cubicBezTo>
                  <a:pt x="14" y="13"/>
                  <a:pt x="21" y="5"/>
                  <a:pt x="31" y="5"/>
                </a:cubicBezTo>
                <a:cubicBezTo>
                  <a:pt x="31" y="5"/>
                  <a:pt x="31" y="5"/>
                  <a:pt x="31" y="5"/>
                </a:cubicBezTo>
                <a:close/>
                <a:moveTo>
                  <a:pt x="31" y="8"/>
                </a:moveTo>
                <a:cubicBezTo>
                  <a:pt x="38" y="8"/>
                  <a:pt x="44" y="14"/>
                  <a:pt x="44" y="22"/>
                </a:cubicBezTo>
                <a:cubicBezTo>
                  <a:pt x="44" y="30"/>
                  <a:pt x="38" y="36"/>
                  <a:pt x="31" y="36"/>
                </a:cubicBezTo>
                <a:cubicBezTo>
                  <a:pt x="23" y="36"/>
                  <a:pt x="17" y="30"/>
                  <a:pt x="17" y="22"/>
                </a:cubicBezTo>
                <a:cubicBezTo>
                  <a:pt x="17" y="14"/>
                  <a:pt x="23" y="8"/>
                  <a:pt x="31" y="8"/>
                </a:cubicBezTo>
                <a:cubicBezTo>
                  <a:pt x="31" y="8"/>
                  <a:pt x="31" y="8"/>
                  <a:pt x="31" y="8"/>
                </a:cubicBezTo>
                <a:close/>
                <a:moveTo>
                  <a:pt x="31" y="12"/>
                </a:moveTo>
                <a:cubicBezTo>
                  <a:pt x="36" y="12"/>
                  <a:pt x="40" y="17"/>
                  <a:pt x="40" y="22"/>
                </a:cubicBezTo>
                <a:cubicBezTo>
                  <a:pt x="40" y="27"/>
                  <a:pt x="36" y="32"/>
                  <a:pt x="31" y="32"/>
                </a:cubicBezTo>
                <a:cubicBezTo>
                  <a:pt x="25" y="32"/>
                  <a:pt x="21" y="27"/>
                  <a:pt x="21" y="22"/>
                </a:cubicBezTo>
                <a:cubicBezTo>
                  <a:pt x="21" y="17"/>
                  <a:pt x="25" y="12"/>
                  <a:pt x="31" y="12"/>
                </a:cubicBezTo>
                <a:cubicBezTo>
                  <a:pt x="31" y="12"/>
                  <a:pt x="31" y="12"/>
                  <a:pt x="31" y="12"/>
                </a:cubicBezTo>
                <a:close/>
                <a:moveTo>
                  <a:pt x="31" y="15"/>
                </a:moveTo>
                <a:cubicBezTo>
                  <a:pt x="33" y="15"/>
                  <a:pt x="35" y="16"/>
                  <a:pt x="36" y="17"/>
                </a:cubicBezTo>
                <a:cubicBezTo>
                  <a:pt x="35" y="17"/>
                  <a:pt x="34" y="16"/>
                  <a:pt x="32" y="16"/>
                </a:cubicBezTo>
                <a:cubicBezTo>
                  <a:pt x="28" y="16"/>
                  <a:pt x="24" y="19"/>
                  <a:pt x="24" y="24"/>
                </a:cubicBezTo>
                <a:cubicBezTo>
                  <a:pt x="24" y="25"/>
                  <a:pt x="25" y="26"/>
                  <a:pt x="25" y="27"/>
                </a:cubicBezTo>
                <a:cubicBezTo>
                  <a:pt x="24" y="26"/>
                  <a:pt x="23" y="24"/>
                  <a:pt x="23" y="22"/>
                </a:cubicBezTo>
                <a:cubicBezTo>
                  <a:pt x="23" y="18"/>
                  <a:pt x="27" y="15"/>
                  <a:pt x="31" y="15"/>
                </a:cubicBezTo>
                <a:cubicBezTo>
                  <a:pt x="31" y="15"/>
                  <a:pt x="31" y="15"/>
                  <a:pt x="31" y="15"/>
                </a:cubicBezTo>
                <a:close/>
              </a:path>
            </a:pathLst>
          </a:custGeom>
          <a:solidFill>
            <a:srgbClr val="595959">
              <a:lumMod val="65000"/>
              <a:lumOff val="35000"/>
            </a:srgbClr>
          </a:solidFill>
          <a:ln>
            <a:noFill/>
          </a:ln>
        </p:spPr>
        <p:txBody>
          <a:bodyPr vert="horz" wrap="square" lIns="68580" tIns="34290" rIns="68580" bIns="34290" numCol="1" anchor="t" anchorCtr="0" compatLnSpc="1"/>
          <a:lstStyle/>
          <a:p>
            <a:endParaRPr lang="zh-CN" altLang="en-US" sz="1350"/>
          </a:p>
        </p:txBody>
      </p:sp>
      <p:sp>
        <p:nvSpPr>
          <p:cNvPr id="107" name="Freeform 61"/>
          <p:cNvSpPr>
            <a:spLocks noEditPoints="1"/>
          </p:cNvSpPr>
          <p:nvPr>
            <p:custDataLst>
              <p:tags r:id="rId45"/>
            </p:custDataLst>
          </p:nvPr>
        </p:nvSpPr>
        <p:spPr bwMode="auto">
          <a:xfrm>
            <a:off x="2902622" y="3405489"/>
            <a:ext cx="285341" cy="234167"/>
          </a:xfrm>
          <a:custGeom>
            <a:avLst/>
            <a:gdLst>
              <a:gd name="T0" fmla="*/ 3 w 51"/>
              <a:gd name="T1" fmla="*/ 32 h 42"/>
              <a:gd name="T2" fmla="*/ 0 w 51"/>
              <a:gd name="T3" fmla="*/ 30 h 42"/>
              <a:gd name="T4" fmla="*/ 0 w 51"/>
              <a:gd name="T5" fmla="*/ 3 h 42"/>
              <a:gd name="T6" fmla="*/ 3 w 51"/>
              <a:gd name="T7" fmla="*/ 0 h 42"/>
              <a:gd name="T8" fmla="*/ 48 w 51"/>
              <a:gd name="T9" fmla="*/ 0 h 42"/>
              <a:gd name="T10" fmla="*/ 51 w 51"/>
              <a:gd name="T11" fmla="*/ 3 h 42"/>
              <a:gd name="T12" fmla="*/ 51 w 51"/>
              <a:gd name="T13" fmla="*/ 30 h 42"/>
              <a:gd name="T14" fmla="*/ 48 w 51"/>
              <a:gd name="T15" fmla="*/ 32 h 42"/>
              <a:gd name="T16" fmla="*/ 3 w 51"/>
              <a:gd name="T17" fmla="*/ 32 h 42"/>
              <a:gd name="T18" fmla="*/ 3 w 51"/>
              <a:gd name="T19" fmla="*/ 32 h 42"/>
              <a:gd name="T20" fmla="*/ 18 w 51"/>
              <a:gd name="T21" fmla="*/ 6 h 42"/>
              <a:gd name="T22" fmla="*/ 38 w 51"/>
              <a:gd name="T23" fmla="*/ 16 h 42"/>
              <a:gd name="T24" fmla="*/ 18 w 51"/>
              <a:gd name="T25" fmla="*/ 26 h 42"/>
              <a:gd name="T26" fmla="*/ 18 w 51"/>
              <a:gd name="T27" fmla="*/ 6 h 42"/>
              <a:gd name="T28" fmla="*/ 51 w 51"/>
              <a:gd name="T29" fmla="*/ 40 h 42"/>
              <a:gd name="T30" fmla="*/ 30 w 51"/>
              <a:gd name="T31" fmla="*/ 40 h 42"/>
              <a:gd name="T32" fmla="*/ 26 w 51"/>
              <a:gd name="T33" fmla="*/ 42 h 42"/>
              <a:gd name="T34" fmla="*/ 22 w 51"/>
              <a:gd name="T35" fmla="*/ 40 h 42"/>
              <a:gd name="T36" fmla="*/ 0 w 51"/>
              <a:gd name="T37" fmla="*/ 40 h 42"/>
              <a:gd name="T38" fmla="*/ 0 w 51"/>
              <a:gd name="T39" fmla="*/ 37 h 42"/>
              <a:gd name="T40" fmla="*/ 22 w 51"/>
              <a:gd name="T41" fmla="*/ 37 h 42"/>
              <a:gd name="T42" fmla="*/ 26 w 51"/>
              <a:gd name="T43" fmla="*/ 34 h 42"/>
              <a:gd name="T44" fmla="*/ 30 w 51"/>
              <a:gd name="T45" fmla="*/ 37 h 42"/>
              <a:gd name="T46" fmla="*/ 51 w 51"/>
              <a:gd name="T47" fmla="*/ 37 h 42"/>
              <a:gd name="T48" fmla="*/ 51 w 51"/>
              <a:gd name="T49"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42">
                <a:moveTo>
                  <a:pt x="3" y="32"/>
                </a:moveTo>
                <a:cubicBezTo>
                  <a:pt x="2" y="32"/>
                  <a:pt x="0" y="31"/>
                  <a:pt x="0" y="30"/>
                </a:cubicBezTo>
                <a:cubicBezTo>
                  <a:pt x="0" y="21"/>
                  <a:pt x="0" y="12"/>
                  <a:pt x="0" y="3"/>
                </a:cubicBezTo>
                <a:cubicBezTo>
                  <a:pt x="0" y="1"/>
                  <a:pt x="2" y="0"/>
                  <a:pt x="3" y="0"/>
                </a:cubicBezTo>
                <a:cubicBezTo>
                  <a:pt x="48" y="0"/>
                  <a:pt x="48" y="0"/>
                  <a:pt x="48" y="0"/>
                </a:cubicBezTo>
                <a:cubicBezTo>
                  <a:pt x="50" y="0"/>
                  <a:pt x="51" y="1"/>
                  <a:pt x="51" y="3"/>
                </a:cubicBezTo>
                <a:cubicBezTo>
                  <a:pt x="51" y="12"/>
                  <a:pt x="51" y="21"/>
                  <a:pt x="51" y="30"/>
                </a:cubicBezTo>
                <a:cubicBezTo>
                  <a:pt x="51" y="31"/>
                  <a:pt x="50" y="32"/>
                  <a:pt x="48" y="32"/>
                </a:cubicBezTo>
                <a:cubicBezTo>
                  <a:pt x="26" y="32"/>
                  <a:pt x="26" y="32"/>
                  <a:pt x="3" y="32"/>
                </a:cubicBezTo>
                <a:cubicBezTo>
                  <a:pt x="3" y="32"/>
                  <a:pt x="3" y="32"/>
                  <a:pt x="3" y="32"/>
                </a:cubicBezTo>
                <a:close/>
                <a:moveTo>
                  <a:pt x="18" y="6"/>
                </a:moveTo>
                <a:cubicBezTo>
                  <a:pt x="38" y="16"/>
                  <a:pt x="38" y="16"/>
                  <a:pt x="38" y="16"/>
                </a:cubicBezTo>
                <a:cubicBezTo>
                  <a:pt x="18" y="26"/>
                  <a:pt x="18" y="26"/>
                  <a:pt x="18" y="26"/>
                </a:cubicBezTo>
                <a:cubicBezTo>
                  <a:pt x="18" y="6"/>
                  <a:pt x="18" y="6"/>
                  <a:pt x="18" y="6"/>
                </a:cubicBezTo>
                <a:close/>
                <a:moveTo>
                  <a:pt x="51" y="40"/>
                </a:moveTo>
                <a:cubicBezTo>
                  <a:pt x="30" y="40"/>
                  <a:pt x="30" y="40"/>
                  <a:pt x="30" y="40"/>
                </a:cubicBezTo>
                <a:cubicBezTo>
                  <a:pt x="29" y="41"/>
                  <a:pt x="27" y="42"/>
                  <a:pt x="26" y="42"/>
                </a:cubicBezTo>
                <a:cubicBezTo>
                  <a:pt x="24" y="42"/>
                  <a:pt x="22" y="41"/>
                  <a:pt x="22" y="40"/>
                </a:cubicBezTo>
                <a:cubicBezTo>
                  <a:pt x="0" y="40"/>
                  <a:pt x="0" y="40"/>
                  <a:pt x="0" y="40"/>
                </a:cubicBezTo>
                <a:cubicBezTo>
                  <a:pt x="0" y="37"/>
                  <a:pt x="0" y="37"/>
                  <a:pt x="0" y="37"/>
                </a:cubicBezTo>
                <a:cubicBezTo>
                  <a:pt x="22" y="37"/>
                  <a:pt x="22" y="37"/>
                  <a:pt x="22" y="37"/>
                </a:cubicBezTo>
                <a:cubicBezTo>
                  <a:pt x="22" y="35"/>
                  <a:pt x="24" y="34"/>
                  <a:pt x="26" y="34"/>
                </a:cubicBezTo>
                <a:cubicBezTo>
                  <a:pt x="27" y="34"/>
                  <a:pt x="29" y="35"/>
                  <a:pt x="30" y="37"/>
                </a:cubicBezTo>
                <a:cubicBezTo>
                  <a:pt x="51" y="37"/>
                  <a:pt x="51" y="37"/>
                  <a:pt x="51" y="37"/>
                </a:cubicBezTo>
                <a:cubicBezTo>
                  <a:pt x="51" y="40"/>
                  <a:pt x="51" y="40"/>
                  <a:pt x="51" y="40"/>
                </a:cubicBezTo>
                <a:close/>
              </a:path>
            </a:pathLst>
          </a:custGeom>
          <a:solidFill>
            <a:srgbClr val="595959">
              <a:lumMod val="65000"/>
              <a:lumOff val="35000"/>
            </a:srgbClr>
          </a:solidFill>
          <a:ln>
            <a:noFill/>
          </a:ln>
        </p:spPr>
        <p:txBody>
          <a:bodyPr vert="horz" wrap="square" lIns="68580" tIns="34290" rIns="68580" bIns="34290" numCol="1" anchor="t" anchorCtr="0" compatLnSpc="1"/>
          <a:lstStyle/>
          <a:p>
            <a:endParaRPr lang="zh-CN" altLang="en-US" sz="1350"/>
          </a:p>
        </p:txBody>
      </p:sp>
      <p:sp>
        <p:nvSpPr>
          <p:cNvPr id="108" name="Freeform 67"/>
          <p:cNvSpPr>
            <a:spLocks noEditPoints="1"/>
          </p:cNvSpPr>
          <p:nvPr>
            <p:custDataLst>
              <p:tags r:id="rId46"/>
            </p:custDataLst>
          </p:nvPr>
        </p:nvSpPr>
        <p:spPr bwMode="auto">
          <a:xfrm>
            <a:off x="2439184" y="4449351"/>
            <a:ext cx="285341" cy="285341"/>
          </a:xfrm>
          <a:custGeom>
            <a:avLst/>
            <a:gdLst>
              <a:gd name="T0" fmla="*/ 137 w 184"/>
              <a:gd name="T1" fmla="*/ 65 h 184"/>
              <a:gd name="T2" fmla="*/ 47 w 184"/>
              <a:gd name="T3" fmla="*/ 65 h 184"/>
              <a:gd name="T4" fmla="*/ 47 w 184"/>
              <a:gd name="T5" fmla="*/ 55 h 184"/>
              <a:gd name="T6" fmla="*/ 137 w 184"/>
              <a:gd name="T7" fmla="*/ 55 h 184"/>
              <a:gd name="T8" fmla="*/ 137 w 184"/>
              <a:gd name="T9" fmla="*/ 55 h 184"/>
              <a:gd name="T10" fmla="*/ 137 w 184"/>
              <a:gd name="T11" fmla="*/ 65 h 184"/>
              <a:gd name="T12" fmla="*/ 137 w 184"/>
              <a:gd name="T13" fmla="*/ 65 h 184"/>
              <a:gd name="T14" fmla="*/ 137 w 184"/>
              <a:gd name="T15" fmla="*/ 87 h 184"/>
              <a:gd name="T16" fmla="*/ 47 w 184"/>
              <a:gd name="T17" fmla="*/ 87 h 184"/>
              <a:gd name="T18" fmla="*/ 47 w 184"/>
              <a:gd name="T19" fmla="*/ 76 h 184"/>
              <a:gd name="T20" fmla="*/ 137 w 184"/>
              <a:gd name="T21" fmla="*/ 76 h 184"/>
              <a:gd name="T22" fmla="*/ 137 w 184"/>
              <a:gd name="T23" fmla="*/ 76 h 184"/>
              <a:gd name="T24" fmla="*/ 137 w 184"/>
              <a:gd name="T25" fmla="*/ 87 h 184"/>
              <a:gd name="T26" fmla="*/ 137 w 184"/>
              <a:gd name="T27" fmla="*/ 87 h 184"/>
              <a:gd name="T28" fmla="*/ 94 w 184"/>
              <a:gd name="T29" fmla="*/ 0 h 184"/>
              <a:gd name="T30" fmla="*/ 184 w 184"/>
              <a:gd name="T31" fmla="*/ 62 h 184"/>
              <a:gd name="T32" fmla="*/ 184 w 184"/>
              <a:gd name="T33" fmla="*/ 62 h 184"/>
              <a:gd name="T34" fmla="*/ 151 w 184"/>
              <a:gd name="T35" fmla="*/ 83 h 184"/>
              <a:gd name="T36" fmla="*/ 151 w 184"/>
              <a:gd name="T37" fmla="*/ 40 h 184"/>
              <a:gd name="T38" fmla="*/ 32 w 184"/>
              <a:gd name="T39" fmla="*/ 40 h 184"/>
              <a:gd name="T40" fmla="*/ 32 w 184"/>
              <a:gd name="T41" fmla="*/ 83 h 184"/>
              <a:gd name="T42" fmla="*/ 0 w 184"/>
              <a:gd name="T43" fmla="*/ 62 h 184"/>
              <a:gd name="T44" fmla="*/ 0 w 184"/>
              <a:gd name="T45" fmla="*/ 62 h 184"/>
              <a:gd name="T46" fmla="*/ 94 w 184"/>
              <a:gd name="T47" fmla="*/ 0 h 184"/>
              <a:gd name="T48" fmla="*/ 94 w 184"/>
              <a:gd name="T49" fmla="*/ 0 h 184"/>
              <a:gd name="T50" fmla="*/ 184 w 184"/>
              <a:gd name="T51" fmla="*/ 73 h 184"/>
              <a:gd name="T52" fmla="*/ 184 w 184"/>
              <a:gd name="T53" fmla="*/ 174 h 184"/>
              <a:gd name="T54" fmla="*/ 112 w 184"/>
              <a:gd name="T55" fmla="*/ 123 h 184"/>
              <a:gd name="T56" fmla="*/ 184 w 184"/>
              <a:gd name="T57" fmla="*/ 73 h 184"/>
              <a:gd name="T58" fmla="*/ 184 w 184"/>
              <a:gd name="T59" fmla="*/ 73 h 184"/>
              <a:gd name="T60" fmla="*/ 72 w 184"/>
              <a:gd name="T61" fmla="*/ 123 h 184"/>
              <a:gd name="T62" fmla="*/ 0 w 184"/>
              <a:gd name="T63" fmla="*/ 174 h 184"/>
              <a:gd name="T64" fmla="*/ 0 w 184"/>
              <a:gd name="T65" fmla="*/ 73 h 184"/>
              <a:gd name="T66" fmla="*/ 72 w 184"/>
              <a:gd name="T67" fmla="*/ 123 h 184"/>
              <a:gd name="T68" fmla="*/ 72 w 184"/>
              <a:gd name="T69" fmla="*/ 123 h 184"/>
              <a:gd name="T70" fmla="*/ 184 w 184"/>
              <a:gd name="T71" fmla="*/ 184 h 184"/>
              <a:gd name="T72" fmla="*/ 0 w 184"/>
              <a:gd name="T73" fmla="*/ 184 h 184"/>
              <a:gd name="T74" fmla="*/ 94 w 184"/>
              <a:gd name="T75" fmla="*/ 123 h 184"/>
              <a:gd name="T76" fmla="*/ 184 w 184"/>
              <a:gd name="T77" fmla="*/ 184 h 184"/>
              <a:gd name="T78" fmla="*/ 184 w 184"/>
              <a:gd name="T79" fmla="*/ 184 h 184"/>
              <a:gd name="T80" fmla="*/ 115 w 184"/>
              <a:gd name="T81" fmla="*/ 109 h 184"/>
              <a:gd name="T82" fmla="*/ 68 w 184"/>
              <a:gd name="T83" fmla="*/ 109 h 184"/>
              <a:gd name="T84" fmla="*/ 54 w 184"/>
              <a:gd name="T85" fmla="*/ 98 h 184"/>
              <a:gd name="T86" fmla="*/ 130 w 184"/>
              <a:gd name="T87" fmla="*/ 98 h 184"/>
              <a:gd name="T88" fmla="*/ 115 w 184"/>
              <a:gd name="T89" fmla="*/ 109 h 184"/>
              <a:gd name="T90" fmla="*/ 115 w 184"/>
              <a:gd name="T91" fmla="*/ 10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84">
                <a:moveTo>
                  <a:pt x="137" y="65"/>
                </a:moveTo>
                <a:lnTo>
                  <a:pt x="47" y="65"/>
                </a:lnTo>
                <a:lnTo>
                  <a:pt x="47" y="55"/>
                </a:lnTo>
                <a:lnTo>
                  <a:pt x="137" y="55"/>
                </a:lnTo>
                <a:lnTo>
                  <a:pt x="137" y="55"/>
                </a:lnTo>
                <a:lnTo>
                  <a:pt x="137" y="65"/>
                </a:lnTo>
                <a:lnTo>
                  <a:pt x="137" y="65"/>
                </a:lnTo>
                <a:close/>
                <a:moveTo>
                  <a:pt x="137" y="87"/>
                </a:moveTo>
                <a:lnTo>
                  <a:pt x="47" y="87"/>
                </a:lnTo>
                <a:lnTo>
                  <a:pt x="47" y="76"/>
                </a:lnTo>
                <a:lnTo>
                  <a:pt x="137" y="76"/>
                </a:lnTo>
                <a:lnTo>
                  <a:pt x="137" y="76"/>
                </a:lnTo>
                <a:lnTo>
                  <a:pt x="137" y="87"/>
                </a:lnTo>
                <a:lnTo>
                  <a:pt x="137" y="87"/>
                </a:lnTo>
                <a:close/>
                <a:moveTo>
                  <a:pt x="94" y="0"/>
                </a:moveTo>
                <a:lnTo>
                  <a:pt x="184" y="62"/>
                </a:lnTo>
                <a:lnTo>
                  <a:pt x="184" y="62"/>
                </a:lnTo>
                <a:lnTo>
                  <a:pt x="151" y="83"/>
                </a:lnTo>
                <a:lnTo>
                  <a:pt x="151" y="40"/>
                </a:lnTo>
                <a:lnTo>
                  <a:pt x="32" y="40"/>
                </a:lnTo>
                <a:lnTo>
                  <a:pt x="32" y="83"/>
                </a:lnTo>
                <a:lnTo>
                  <a:pt x="0" y="62"/>
                </a:lnTo>
                <a:lnTo>
                  <a:pt x="0" y="62"/>
                </a:lnTo>
                <a:lnTo>
                  <a:pt x="94" y="0"/>
                </a:lnTo>
                <a:lnTo>
                  <a:pt x="94" y="0"/>
                </a:lnTo>
                <a:close/>
                <a:moveTo>
                  <a:pt x="184" y="73"/>
                </a:moveTo>
                <a:lnTo>
                  <a:pt x="184" y="174"/>
                </a:lnTo>
                <a:lnTo>
                  <a:pt x="112" y="123"/>
                </a:lnTo>
                <a:lnTo>
                  <a:pt x="184" y="73"/>
                </a:lnTo>
                <a:lnTo>
                  <a:pt x="184" y="73"/>
                </a:lnTo>
                <a:close/>
                <a:moveTo>
                  <a:pt x="72" y="123"/>
                </a:moveTo>
                <a:lnTo>
                  <a:pt x="0" y="174"/>
                </a:lnTo>
                <a:lnTo>
                  <a:pt x="0" y="73"/>
                </a:lnTo>
                <a:lnTo>
                  <a:pt x="72" y="123"/>
                </a:lnTo>
                <a:lnTo>
                  <a:pt x="72" y="123"/>
                </a:lnTo>
                <a:close/>
                <a:moveTo>
                  <a:pt x="184" y="184"/>
                </a:moveTo>
                <a:lnTo>
                  <a:pt x="0" y="184"/>
                </a:lnTo>
                <a:lnTo>
                  <a:pt x="94" y="123"/>
                </a:lnTo>
                <a:lnTo>
                  <a:pt x="184" y="184"/>
                </a:lnTo>
                <a:lnTo>
                  <a:pt x="184" y="184"/>
                </a:lnTo>
                <a:close/>
                <a:moveTo>
                  <a:pt x="115" y="109"/>
                </a:moveTo>
                <a:lnTo>
                  <a:pt x="68" y="109"/>
                </a:lnTo>
                <a:lnTo>
                  <a:pt x="54" y="98"/>
                </a:lnTo>
                <a:lnTo>
                  <a:pt x="130" y="98"/>
                </a:lnTo>
                <a:lnTo>
                  <a:pt x="115" y="109"/>
                </a:lnTo>
                <a:lnTo>
                  <a:pt x="115" y="109"/>
                </a:lnTo>
                <a:close/>
              </a:path>
            </a:pathLst>
          </a:custGeom>
          <a:solidFill>
            <a:srgbClr val="595959">
              <a:lumMod val="65000"/>
              <a:lumOff val="35000"/>
            </a:srgbClr>
          </a:solidFill>
          <a:ln>
            <a:noFill/>
          </a:ln>
        </p:spPr>
        <p:txBody>
          <a:bodyPr vert="horz" wrap="square" lIns="68580" tIns="34290" rIns="68580" bIns="34290" numCol="1" anchor="t" anchorCtr="0" compatLnSpc="1"/>
          <a:lstStyle/>
          <a:p>
            <a:endParaRPr lang="zh-CN" altLang="en-US" sz="1350"/>
          </a:p>
        </p:txBody>
      </p:sp>
      <p:sp>
        <p:nvSpPr>
          <p:cNvPr id="109" name="Freeform 64"/>
          <p:cNvSpPr>
            <a:spLocks noEditPoints="1"/>
          </p:cNvSpPr>
          <p:nvPr>
            <p:custDataLst>
              <p:tags r:id="rId47"/>
            </p:custDataLst>
          </p:nvPr>
        </p:nvSpPr>
        <p:spPr bwMode="auto">
          <a:xfrm>
            <a:off x="1312876" y="4874502"/>
            <a:ext cx="296196" cy="353573"/>
          </a:xfrm>
          <a:custGeom>
            <a:avLst/>
            <a:gdLst>
              <a:gd name="T0" fmla="*/ 34 w 53"/>
              <a:gd name="T1" fmla="*/ 54 h 63"/>
              <a:gd name="T2" fmla="*/ 35 w 53"/>
              <a:gd name="T3" fmla="*/ 56 h 63"/>
              <a:gd name="T4" fmla="*/ 19 w 53"/>
              <a:gd name="T5" fmla="*/ 57 h 63"/>
              <a:gd name="T6" fmla="*/ 18 w 53"/>
              <a:gd name="T7" fmla="*/ 55 h 63"/>
              <a:gd name="T8" fmla="*/ 19 w 53"/>
              <a:gd name="T9" fmla="*/ 54 h 63"/>
              <a:gd name="T10" fmla="*/ 32 w 53"/>
              <a:gd name="T11" fmla="*/ 61 h 63"/>
              <a:gd name="T12" fmla="*/ 23 w 53"/>
              <a:gd name="T13" fmla="*/ 63 h 63"/>
              <a:gd name="T14" fmla="*/ 21 w 53"/>
              <a:gd name="T15" fmla="*/ 59 h 63"/>
              <a:gd name="T16" fmla="*/ 26 w 53"/>
              <a:gd name="T17" fmla="*/ 15 h 63"/>
              <a:gd name="T18" fmla="*/ 33 w 53"/>
              <a:gd name="T19" fmla="*/ 52 h 63"/>
              <a:gd name="T20" fmla="*/ 12 w 53"/>
              <a:gd name="T21" fmla="*/ 29 h 63"/>
              <a:gd name="T22" fmla="*/ 26 w 53"/>
              <a:gd name="T23" fmla="*/ 15 h 63"/>
              <a:gd name="T24" fmla="*/ 29 w 53"/>
              <a:gd name="T25" fmla="*/ 17 h 63"/>
              <a:gd name="T26" fmla="*/ 32 w 53"/>
              <a:gd name="T27" fmla="*/ 19 h 63"/>
              <a:gd name="T28" fmla="*/ 29 w 53"/>
              <a:gd name="T29" fmla="*/ 18 h 63"/>
              <a:gd name="T30" fmla="*/ 20 w 53"/>
              <a:gd name="T31" fmla="*/ 22 h 63"/>
              <a:gd name="T32" fmla="*/ 17 w 53"/>
              <a:gd name="T33" fmla="*/ 29 h 63"/>
              <a:gd name="T34" fmla="*/ 16 w 53"/>
              <a:gd name="T35" fmla="*/ 34 h 63"/>
              <a:gd name="T36" fmla="*/ 15 w 53"/>
              <a:gd name="T37" fmla="*/ 31 h 63"/>
              <a:gd name="T38" fmla="*/ 15 w 53"/>
              <a:gd name="T39" fmla="*/ 25 h 63"/>
              <a:gd name="T40" fmla="*/ 19 w 53"/>
              <a:gd name="T41" fmla="*/ 20 h 63"/>
              <a:gd name="T42" fmla="*/ 26 w 53"/>
              <a:gd name="T43" fmla="*/ 17 h 63"/>
              <a:gd name="T44" fmla="*/ 28 w 53"/>
              <a:gd name="T45" fmla="*/ 17 h 63"/>
              <a:gd name="T46" fmla="*/ 28 w 53"/>
              <a:gd name="T47" fmla="*/ 0 h 63"/>
              <a:gd name="T48" fmla="*/ 27 w 53"/>
              <a:gd name="T49" fmla="*/ 10 h 63"/>
              <a:gd name="T50" fmla="*/ 25 w 53"/>
              <a:gd name="T51" fmla="*/ 0 h 63"/>
              <a:gd name="T52" fmla="*/ 47 w 53"/>
              <a:gd name="T53" fmla="*/ 10 h 63"/>
              <a:gd name="T54" fmla="*/ 38 w 53"/>
              <a:gd name="T55" fmla="*/ 14 h 63"/>
              <a:gd name="T56" fmla="*/ 14 w 53"/>
              <a:gd name="T57" fmla="*/ 42 h 63"/>
              <a:gd name="T58" fmla="*/ 6 w 53"/>
              <a:gd name="T59" fmla="*/ 45 h 63"/>
              <a:gd name="T60" fmla="*/ 14 w 53"/>
              <a:gd name="T61" fmla="*/ 42 h 63"/>
              <a:gd name="T62" fmla="*/ 9 w 53"/>
              <a:gd name="T63" fmla="*/ 7 h 63"/>
              <a:gd name="T64" fmla="*/ 13 w 53"/>
              <a:gd name="T65" fmla="*/ 16 h 63"/>
              <a:gd name="T66" fmla="*/ 9 w 53"/>
              <a:gd name="T67" fmla="*/ 7 h 63"/>
              <a:gd name="T68" fmla="*/ 44 w 53"/>
              <a:gd name="T69" fmla="*/ 47 h 63"/>
              <a:gd name="T70" fmla="*/ 42 w 53"/>
              <a:gd name="T71" fmla="*/ 40 h 63"/>
              <a:gd name="T72" fmla="*/ 39 w 53"/>
              <a:gd name="T73" fmla="*/ 42 h 63"/>
              <a:gd name="T74" fmla="*/ 53 w 53"/>
              <a:gd name="T75" fmla="*/ 29 h 63"/>
              <a:gd name="T76" fmla="*/ 45 w 53"/>
              <a:gd name="T77" fmla="*/ 29 h 63"/>
              <a:gd name="T78" fmla="*/ 53 w 53"/>
              <a:gd name="T79" fmla="*/ 26 h 63"/>
              <a:gd name="T80" fmla="*/ 0 w 53"/>
              <a:gd name="T81" fmla="*/ 29 h 63"/>
              <a:gd name="T82" fmla="*/ 8 w 53"/>
              <a:gd name="T83" fmla="*/ 26 h 63"/>
              <a:gd name="T84" fmla="*/ 8 w 53"/>
              <a:gd name="T85" fmla="*/ 2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 h="63">
                <a:moveTo>
                  <a:pt x="19" y="54"/>
                </a:moveTo>
                <a:cubicBezTo>
                  <a:pt x="34" y="54"/>
                  <a:pt x="34" y="54"/>
                  <a:pt x="34" y="54"/>
                </a:cubicBezTo>
                <a:cubicBezTo>
                  <a:pt x="34" y="54"/>
                  <a:pt x="35" y="54"/>
                  <a:pt x="35" y="55"/>
                </a:cubicBezTo>
                <a:cubicBezTo>
                  <a:pt x="35" y="56"/>
                  <a:pt x="35" y="56"/>
                  <a:pt x="35" y="56"/>
                </a:cubicBezTo>
                <a:cubicBezTo>
                  <a:pt x="35" y="57"/>
                  <a:pt x="34" y="57"/>
                  <a:pt x="34" y="57"/>
                </a:cubicBezTo>
                <a:cubicBezTo>
                  <a:pt x="19" y="57"/>
                  <a:pt x="19" y="57"/>
                  <a:pt x="19" y="57"/>
                </a:cubicBezTo>
                <a:cubicBezTo>
                  <a:pt x="19" y="57"/>
                  <a:pt x="18" y="57"/>
                  <a:pt x="18" y="56"/>
                </a:cubicBezTo>
                <a:cubicBezTo>
                  <a:pt x="18" y="55"/>
                  <a:pt x="18" y="55"/>
                  <a:pt x="18" y="55"/>
                </a:cubicBezTo>
                <a:cubicBezTo>
                  <a:pt x="18" y="54"/>
                  <a:pt x="19" y="54"/>
                  <a:pt x="19" y="54"/>
                </a:cubicBezTo>
                <a:cubicBezTo>
                  <a:pt x="19" y="54"/>
                  <a:pt x="19" y="54"/>
                  <a:pt x="19" y="54"/>
                </a:cubicBezTo>
                <a:close/>
                <a:moveTo>
                  <a:pt x="32" y="59"/>
                </a:moveTo>
                <a:cubicBezTo>
                  <a:pt x="32" y="61"/>
                  <a:pt x="32" y="61"/>
                  <a:pt x="32" y="61"/>
                </a:cubicBezTo>
                <a:cubicBezTo>
                  <a:pt x="32" y="62"/>
                  <a:pt x="31" y="63"/>
                  <a:pt x="30" y="63"/>
                </a:cubicBezTo>
                <a:cubicBezTo>
                  <a:pt x="23" y="63"/>
                  <a:pt x="23" y="63"/>
                  <a:pt x="23" y="63"/>
                </a:cubicBezTo>
                <a:cubicBezTo>
                  <a:pt x="22" y="63"/>
                  <a:pt x="21" y="62"/>
                  <a:pt x="21" y="61"/>
                </a:cubicBezTo>
                <a:cubicBezTo>
                  <a:pt x="21" y="59"/>
                  <a:pt x="21" y="59"/>
                  <a:pt x="21" y="59"/>
                </a:cubicBezTo>
                <a:cubicBezTo>
                  <a:pt x="32" y="59"/>
                  <a:pt x="32" y="59"/>
                  <a:pt x="32" y="59"/>
                </a:cubicBezTo>
                <a:close/>
                <a:moveTo>
                  <a:pt x="26" y="15"/>
                </a:moveTo>
                <a:cubicBezTo>
                  <a:pt x="34" y="15"/>
                  <a:pt x="40" y="21"/>
                  <a:pt x="40" y="29"/>
                </a:cubicBezTo>
                <a:cubicBezTo>
                  <a:pt x="40" y="37"/>
                  <a:pt x="33" y="39"/>
                  <a:pt x="33" y="52"/>
                </a:cubicBezTo>
                <a:cubicBezTo>
                  <a:pt x="20" y="52"/>
                  <a:pt x="20" y="52"/>
                  <a:pt x="20" y="52"/>
                </a:cubicBezTo>
                <a:cubicBezTo>
                  <a:pt x="20" y="39"/>
                  <a:pt x="12" y="37"/>
                  <a:pt x="12" y="29"/>
                </a:cubicBezTo>
                <a:cubicBezTo>
                  <a:pt x="12" y="21"/>
                  <a:pt x="19" y="15"/>
                  <a:pt x="26" y="15"/>
                </a:cubicBezTo>
                <a:cubicBezTo>
                  <a:pt x="26" y="15"/>
                  <a:pt x="26" y="15"/>
                  <a:pt x="26" y="15"/>
                </a:cubicBezTo>
                <a:close/>
                <a:moveTo>
                  <a:pt x="28" y="17"/>
                </a:moveTo>
                <a:cubicBezTo>
                  <a:pt x="29" y="17"/>
                  <a:pt x="29" y="17"/>
                  <a:pt x="29" y="17"/>
                </a:cubicBezTo>
                <a:cubicBezTo>
                  <a:pt x="31" y="18"/>
                  <a:pt x="32" y="19"/>
                  <a:pt x="34" y="20"/>
                </a:cubicBezTo>
                <a:cubicBezTo>
                  <a:pt x="33" y="19"/>
                  <a:pt x="33" y="19"/>
                  <a:pt x="32" y="19"/>
                </a:cubicBezTo>
                <a:cubicBezTo>
                  <a:pt x="31" y="19"/>
                  <a:pt x="31" y="19"/>
                  <a:pt x="31" y="19"/>
                </a:cubicBezTo>
                <a:cubicBezTo>
                  <a:pt x="30" y="19"/>
                  <a:pt x="30" y="19"/>
                  <a:pt x="29" y="18"/>
                </a:cubicBezTo>
                <a:cubicBezTo>
                  <a:pt x="28" y="19"/>
                  <a:pt x="27" y="19"/>
                  <a:pt x="26" y="19"/>
                </a:cubicBezTo>
                <a:cubicBezTo>
                  <a:pt x="24" y="20"/>
                  <a:pt x="22" y="21"/>
                  <a:pt x="20" y="22"/>
                </a:cubicBezTo>
                <a:cubicBezTo>
                  <a:pt x="19" y="23"/>
                  <a:pt x="19" y="23"/>
                  <a:pt x="19" y="23"/>
                </a:cubicBezTo>
                <a:cubicBezTo>
                  <a:pt x="18" y="25"/>
                  <a:pt x="17" y="27"/>
                  <a:pt x="17" y="29"/>
                </a:cubicBezTo>
                <a:cubicBezTo>
                  <a:pt x="16" y="30"/>
                  <a:pt x="16" y="30"/>
                  <a:pt x="16" y="30"/>
                </a:cubicBezTo>
                <a:cubicBezTo>
                  <a:pt x="16" y="31"/>
                  <a:pt x="16" y="33"/>
                  <a:pt x="16" y="34"/>
                </a:cubicBezTo>
                <a:cubicBezTo>
                  <a:pt x="16" y="33"/>
                  <a:pt x="16" y="33"/>
                  <a:pt x="15" y="32"/>
                </a:cubicBezTo>
                <a:cubicBezTo>
                  <a:pt x="15" y="31"/>
                  <a:pt x="15" y="31"/>
                  <a:pt x="15" y="31"/>
                </a:cubicBezTo>
                <a:cubicBezTo>
                  <a:pt x="15" y="29"/>
                  <a:pt x="15" y="28"/>
                  <a:pt x="15" y="26"/>
                </a:cubicBezTo>
                <a:cubicBezTo>
                  <a:pt x="15" y="25"/>
                  <a:pt x="15" y="25"/>
                  <a:pt x="15" y="25"/>
                </a:cubicBezTo>
                <a:cubicBezTo>
                  <a:pt x="16" y="24"/>
                  <a:pt x="17" y="22"/>
                  <a:pt x="18" y="21"/>
                </a:cubicBezTo>
                <a:cubicBezTo>
                  <a:pt x="19" y="20"/>
                  <a:pt x="19" y="20"/>
                  <a:pt x="19" y="20"/>
                </a:cubicBezTo>
                <a:cubicBezTo>
                  <a:pt x="20" y="19"/>
                  <a:pt x="22" y="18"/>
                  <a:pt x="24" y="17"/>
                </a:cubicBezTo>
                <a:cubicBezTo>
                  <a:pt x="25" y="17"/>
                  <a:pt x="25" y="17"/>
                  <a:pt x="26" y="17"/>
                </a:cubicBezTo>
                <a:cubicBezTo>
                  <a:pt x="27" y="17"/>
                  <a:pt x="28" y="17"/>
                  <a:pt x="28" y="17"/>
                </a:cubicBezTo>
                <a:cubicBezTo>
                  <a:pt x="28" y="17"/>
                  <a:pt x="28" y="17"/>
                  <a:pt x="28" y="17"/>
                </a:cubicBezTo>
                <a:close/>
                <a:moveTo>
                  <a:pt x="25" y="0"/>
                </a:moveTo>
                <a:cubicBezTo>
                  <a:pt x="28" y="0"/>
                  <a:pt x="28" y="0"/>
                  <a:pt x="28" y="0"/>
                </a:cubicBezTo>
                <a:cubicBezTo>
                  <a:pt x="28" y="10"/>
                  <a:pt x="28" y="10"/>
                  <a:pt x="28" y="10"/>
                </a:cubicBezTo>
                <a:cubicBezTo>
                  <a:pt x="28" y="10"/>
                  <a:pt x="27" y="10"/>
                  <a:pt x="27" y="10"/>
                </a:cubicBezTo>
                <a:cubicBezTo>
                  <a:pt x="26" y="10"/>
                  <a:pt x="25" y="10"/>
                  <a:pt x="25" y="10"/>
                </a:cubicBezTo>
                <a:cubicBezTo>
                  <a:pt x="25" y="0"/>
                  <a:pt x="25" y="0"/>
                  <a:pt x="25" y="0"/>
                </a:cubicBezTo>
                <a:close/>
                <a:moveTo>
                  <a:pt x="44" y="7"/>
                </a:moveTo>
                <a:cubicBezTo>
                  <a:pt x="47" y="10"/>
                  <a:pt x="47" y="10"/>
                  <a:pt x="47" y="10"/>
                </a:cubicBezTo>
                <a:cubicBezTo>
                  <a:pt x="40" y="16"/>
                  <a:pt x="40" y="16"/>
                  <a:pt x="40" y="16"/>
                </a:cubicBezTo>
                <a:cubicBezTo>
                  <a:pt x="40" y="15"/>
                  <a:pt x="39" y="14"/>
                  <a:pt x="38" y="14"/>
                </a:cubicBezTo>
                <a:cubicBezTo>
                  <a:pt x="44" y="7"/>
                  <a:pt x="44" y="7"/>
                  <a:pt x="44" y="7"/>
                </a:cubicBezTo>
                <a:close/>
                <a:moveTo>
                  <a:pt x="14" y="42"/>
                </a:moveTo>
                <a:cubicBezTo>
                  <a:pt x="9" y="47"/>
                  <a:pt x="9" y="47"/>
                  <a:pt x="9" y="47"/>
                </a:cubicBezTo>
                <a:cubicBezTo>
                  <a:pt x="6" y="45"/>
                  <a:pt x="6" y="45"/>
                  <a:pt x="6" y="45"/>
                </a:cubicBezTo>
                <a:cubicBezTo>
                  <a:pt x="11" y="40"/>
                  <a:pt x="11" y="40"/>
                  <a:pt x="11" y="40"/>
                </a:cubicBezTo>
                <a:cubicBezTo>
                  <a:pt x="12" y="41"/>
                  <a:pt x="13" y="42"/>
                  <a:pt x="14" y="42"/>
                </a:cubicBezTo>
                <a:cubicBezTo>
                  <a:pt x="14" y="42"/>
                  <a:pt x="14" y="42"/>
                  <a:pt x="14" y="42"/>
                </a:cubicBezTo>
                <a:close/>
                <a:moveTo>
                  <a:pt x="9" y="7"/>
                </a:moveTo>
                <a:cubicBezTo>
                  <a:pt x="6" y="10"/>
                  <a:pt x="6" y="10"/>
                  <a:pt x="6" y="10"/>
                </a:cubicBezTo>
                <a:cubicBezTo>
                  <a:pt x="13" y="16"/>
                  <a:pt x="13" y="16"/>
                  <a:pt x="13" y="16"/>
                </a:cubicBezTo>
                <a:cubicBezTo>
                  <a:pt x="14" y="15"/>
                  <a:pt x="14" y="14"/>
                  <a:pt x="15" y="14"/>
                </a:cubicBezTo>
                <a:cubicBezTo>
                  <a:pt x="9" y="7"/>
                  <a:pt x="9" y="7"/>
                  <a:pt x="9" y="7"/>
                </a:cubicBezTo>
                <a:close/>
                <a:moveTo>
                  <a:pt x="39" y="42"/>
                </a:moveTo>
                <a:cubicBezTo>
                  <a:pt x="44" y="47"/>
                  <a:pt x="44" y="47"/>
                  <a:pt x="44" y="47"/>
                </a:cubicBezTo>
                <a:cubicBezTo>
                  <a:pt x="47" y="45"/>
                  <a:pt x="47" y="45"/>
                  <a:pt x="47" y="45"/>
                </a:cubicBezTo>
                <a:cubicBezTo>
                  <a:pt x="42" y="40"/>
                  <a:pt x="42" y="40"/>
                  <a:pt x="42" y="40"/>
                </a:cubicBezTo>
                <a:cubicBezTo>
                  <a:pt x="41" y="41"/>
                  <a:pt x="40" y="42"/>
                  <a:pt x="39" y="42"/>
                </a:cubicBezTo>
                <a:cubicBezTo>
                  <a:pt x="39" y="42"/>
                  <a:pt x="39" y="42"/>
                  <a:pt x="39" y="42"/>
                </a:cubicBezTo>
                <a:close/>
                <a:moveTo>
                  <a:pt x="53" y="26"/>
                </a:moveTo>
                <a:cubicBezTo>
                  <a:pt x="53" y="29"/>
                  <a:pt x="53" y="29"/>
                  <a:pt x="53" y="29"/>
                </a:cubicBezTo>
                <a:cubicBezTo>
                  <a:pt x="45" y="29"/>
                  <a:pt x="45" y="29"/>
                  <a:pt x="45" y="29"/>
                </a:cubicBezTo>
                <a:cubicBezTo>
                  <a:pt x="45" y="29"/>
                  <a:pt x="45" y="29"/>
                  <a:pt x="45" y="29"/>
                </a:cubicBezTo>
                <a:cubicBezTo>
                  <a:pt x="45" y="28"/>
                  <a:pt x="45" y="27"/>
                  <a:pt x="45" y="26"/>
                </a:cubicBezTo>
                <a:cubicBezTo>
                  <a:pt x="53" y="26"/>
                  <a:pt x="53" y="26"/>
                  <a:pt x="53" y="26"/>
                </a:cubicBezTo>
                <a:close/>
                <a:moveTo>
                  <a:pt x="8" y="29"/>
                </a:moveTo>
                <a:cubicBezTo>
                  <a:pt x="0" y="29"/>
                  <a:pt x="0" y="29"/>
                  <a:pt x="0" y="29"/>
                </a:cubicBezTo>
                <a:cubicBezTo>
                  <a:pt x="0" y="26"/>
                  <a:pt x="0" y="26"/>
                  <a:pt x="0" y="26"/>
                </a:cubicBezTo>
                <a:cubicBezTo>
                  <a:pt x="8" y="26"/>
                  <a:pt x="8" y="26"/>
                  <a:pt x="8" y="26"/>
                </a:cubicBezTo>
                <a:cubicBezTo>
                  <a:pt x="8" y="27"/>
                  <a:pt x="8" y="28"/>
                  <a:pt x="8" y="29"/>
                </a:cubicBezTo>
                <a:cubicBezTo>
                  <a:pt x="8" y="29"/>
                  <a:pt x="8" y="29"/>
                  <a:pt x="8" y="29"/>
                </a:cubicBezTo>
                <a:cubicBezTo>
                  <a:pt x="8" y="29"/>
                  <a:pt x="8" y="29"/>
                  <a:pt x="8" y="29"/>
                </a:cubicBezTo>
                <a:close/>
              </a:path>
            </a:pathLst>
          </a:custGeom>
          <a:solidFill>
            <a:srgbClr val="595959">
              <a:lumMod val="65000"/>
              <a:lumOff val="35000"/>
            </a:srgbClr>
          </a:solidFill>
          <a:ln>
            <a:noFill/>
          </a:ln>
        </p:spPr>
        <p:txBody>
          <a:bodyPr vert="horz" wrap="square" lIns="68580" tIns="34290" rIns="68580" bIns="34290" numCol="1" anchor="t" anchorCtr="0" compatLnSpc="1"/>
          <a:lstStyle/>
          <a:p>
            <a:endParaRPr lang="zh-CN" altLang="en-US" sz="1350"/>
          </a:p>
        </p:txBody>
      </p:sp>
      <p:sp>
        <p:nvSpPr>
          <p:cNvPr id="110" name="文本框 109"/>
          <p:cNvSpPr txBox="1"/>
          <p:nvPr>
            <p:custDataLst>
              <p:tags r:id="rId48"/>
            </p:custDataLst>
          </p:nvPr>
        </p:nvSpPr>
        <p:spPr>
          <a:xfrm>
            <a:off x="2643182" y="4869074"/>
            <a:ext cx="3263725" cy="645160"/>
          </a:xfrm>
          <a:prstGeom prst="rect">
            <a:avLst/>
          </a:prstGeom>
          <a:noFill/>
        </p:spPr>
        <p:txBody>
          <a:bodyPr wrap="square" rtlCol="0">
            <a:spAutoFit/>
          </a:bodyPr>
          <a:lstStyle/>
          <a:p>
            <a:pPr indent="0" fontAlgn="auto">
              <a:lnSpc>
                <a:spcPct val="150000"/>
              </a:lnSpc>
              <a:buFont typeface="Wingdings" panose="05000000000000000000" charset="0"/>
              <a:buNone/>
            </a:pP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保障主体权利功能</a:t>
            </a:r>
            <a:endPar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sp>
        <p:nvSpPr>
          <p:cNvPr id="111" name="文本框 110"/>
          <p:cNvSpPr txBox="1"/>
          <p:nvPr>
            <p:custDataLst>
              <p:tags r:id="rId49"/>
            </p:custDataLst>
          </p:nvPr>
        </p:nvSpPr>
        <p:spPr>
          <a:xfrm>
            <a:off x="2642872" y="1465280"/>
            <a:ext cx="3287638" cy="570865"/>
          </a:xfrm>
          <a:prstGeom prst="rect">
            <a:avLst/>
          </a:prstGeom>
          <a:noFill/>
        </p:spPr>
        <p:txBody>
          <a:bodyPr wrap="square" rtlCol="0">
            <a:spAutoFit/>
          </a:bodyPr>
          <a:lstStyle/>
          <a:p>
            <a:pPr>
              <a:lnSpc>
                <a:spcPct val="130000"/>
              </a:lnSpc>
            </a:pPr>
            <a:r>
              <a:rPr lang="en-US" sz="2400">
                <a:latin typeface="微软雅黑" panose="020B0503020204020204" pitchFamily="34" charset="-122"/>
                <a:ea typeface="微软雅黑" panose="020B0503020204020204" pitchFamily="34" charset="-122"/>
                <a:cs typeface="微软雅黑" panose="020B0503020204020204" pitchFamily="34" charset="-122"/>
                <a:sym typeface="+mn-ea"/>
              </a:rPr>
              <a:t>调整社会关系功能</a:t>
            </a:r>
            <a:endPar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sp>
        <p:nvSpPr>
          <p:cNvPr id="112" name="文本框 111"/>
          <p:cNvSpPr txBox="1"/>
          <p:nvPr>
            <p:custDataLst>
              <p:tags r:id="rId50"/>
            </p:custDataLst>
          </p:nvPr>
        </p:nvSpPr>
        <p:spPr>
          <a:xfrm>
            <a:off x="3269615" y="3789045"/>
            <a:ext cx="2637155" cy="570865"/>
          </a:xfrm>
          <a:prstGeom prst="rect">
            <a:avLst/>
          </a:prstGeom>
          <a:noFill/>
        </p:spPr>
        <p:txBody>
          <a:bodyPr wrap="square" rtlCol="0">
            <a:spAutoFit/>
          </a:bodyPr>
          <a:lstStyle/>
          <a:p>
            <a:pPr>
              <a:lnSpc>
                <a:spcPct val="130000"/>
              </a:lnSpc>
            </a:pPr>
            <a:r>
              <a:rPr lang="zh-CN" altLang="en-US" sz="2400">
                <a:latin typeface="微软雅黑" panose="020B0503020204020204" pitchFamily="34" charset="-122"/>
                <a:ea typeface="微软雅黑" panose="020B0503020204020204" pitchFamily="34" charset="-122"/>
                <a:cs typeface="微软雅黑" panose="020B0503020204020204" pitchFamily="34" charset="-122"/>
                <a:sym typeface="+mn-ea"/>
              </a:rPr>
              <a:t>指引主体行为功能</a:t>
            </a:r>
            <a:endPar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514850" y="4500880"/>
            <a:ext cx="6437630" cy="368300"/>
          </a:xfrm>
          <a:prstGeom prst="rect">
            <a:avLst/>
          </a:prstGeom>
          <a:noFill/>
        </p:spPr>
        <p:txBody>
          <a:bodyPr wrap="square" rtlCol="0">
            <a:spAutoFit/>
          </a:bodyPr>
          <a:p>
            <a:r>
              <a:rPr lang="zh-CN" altLang="en-US"/>
              <a:t>教育法规的功能最直接表现就是指引教育法律主体的教育行为。</a:t>
            </a:r>
            <a:endParaRPr lang="zh-CN" altLang="en-US"/>
          </a:p>
        </p:txBody>
      </p:sp>
      <p:sp>
        <p:nvSpPr>
          <p:cNvPr id="4" name="文本框 3"/>
          <p:cNvSpPr txBox="1"/>
          <p:nvPr/>
        </p:nvSpPr>
        <p:spPr>
          <a:xfrm>
            <a:off x="3722370" y="2159000"/>
            <a:ext cx="8218170" cy="1476375"/>
          </a:xfrm>
          <a:prstGeom prst="rect">
            <a:avLst/>
          </a:prstGeom>
          <a:noFill/>
          <a:ln w="9525">
            <a:noFill/>
          </a:ln>
        </p:spPr>
        <p:txBody>
          <a:bodyPr wrap="square">
            <a:spAutoFit/>
          </a:bodyPr>
          <a:p>
            <a:pPr indent="0"/>
            <a:r>
              <a:rPr lang="en-US" altLang="zh-CN" b="0"/>
              <a:t>      </a:t>
            </a:r>
            <a:r>
              <a:rPr lang="zh-CN" altLang="en-US" b="0"/>
              <a:t>国家、政府及其教育行政机关、学校及其他教育机构、教师、学生、学生家长在教育活动中形成复杂、多样的社会关系，社会关系从本质上反映诸多教育相关主体的利益关系。</a:t>
            </a:r>
            <a:r>
              <a:rPr lang="zh-CN" altLang="en-US"/>
              <a:t>同时，由于教育资源有限，教育相关主体容易产生利益冲突和纠纷，教育法规通过法律调解、仲裁、申诉、诉讼等机制解决利益冲突和调整利益关系。</a:t>
            </a:r>
            <a:endParaRPr lang="zh-CN" altLang="en-US"/>
          </a:p>
        </p:txBody>
      </p:sp>
      <p:sp>
        <p:nvSpPr>
          <p:cNvPr id="5" name="文本框 4"/>
          <p:cNvSpPr txBox="1"/>
          <p:nvPr/>
        </p:nvSpPr>
        <p:spPr>
          <a:xfrm>
            <a:off x="4370705" y="5514340"/>
            <a:ext cx="7607300" cy="645160"/>
          </a:xfrm>
          <a:prstGeom prst="rect">
            <a:avLst/>
          </a:prstGeom>
          <a:noFill/>
          <a:ln w="9525">
            <a:noFill/>
          </a:ln>
        </p:spPr>
        <p:txBody>
          <a:bodyPr wrap="square">
            <a:spAutoFit/>
          </a:bodyPr>
          <a:p>
            <a:pPr indent="0"/>
            <a:r>
              <a:rPr lang="en-US" altLang="zh-CN" sz="1800" b="0"/>
              <a:t>     </a:t>
            </a:r>
            <a:r>
              <a:rPr lang="zh-CN" altLang="en-US" sz="1800" b="0"/>
              <a:t>教育法规是由国家制定或认可并由国家强制力保障实施的法律规范，是国家意志性、强制性的集中体现，具有普遍约束力。</a:t>
            </a:r>
            <a:endParaRPr lang="zh-CN" altLang="en-US"/>
          </a:p>
        </p:txBody>
      </p:sp>
    </p:spTree>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45085"/>
            <a:ext cx="5730240" cy="521970"/>
          </a:xfrm>
          <a:prstGeom prst="rect">
            <a:avLst/>
          </a:prstGeom>
          <a:noFill/>
        </p:spPr>
        <p:txBody>
          <a:bodyPr wrap="square" rtlCol="0" anchor="t">
            <a:spAutoFit/>
          </a:bodyPr>
          <a:lstStyle/>
          <a:p>
            <a:r>
              <a:rPr lang="zh-CN" sz="2800" b="1">
                <a:solidFill>
                  <a:schemeClr val="accent1"/>
                </a:solidFill>
                <a:latin typeface="微软雅黑" panose="020B0503020204020204" pitchFamily="34" charset="-122"/>
                <a:ea typeface="微软雅黑" panose="020B0503020204020204" pitchFamily="34" charset="-122"/>
                <a:sym typeface="+mn-ea"/>
              </a:rPr>
              <a:t>案例</a:t>
            </a:r>
            <a:endParaRPr lang="zh-CN" sz="2800" b="1">
              <a:solidFill>
                <a:schemeClr val="accent1"/>
              </a:solidFill>
              <a:latin typeface="微软雅黑" panose="020B0503020204020204" pitchFamily="34" charset="-122"/>
              <a:ea typeface="微软雅黑" panose="020B0503020204020204" pitchFamily="34" charset="-122"/>
              <a:sym typeface="+mn-ea"/>
            </a:endParaRPr>
          </a:p>
        </p:txBody>
      </p:sp>
      <p:sp>
        <p:nvSpPr>
          <p:cNvPr id="6" name="文本框 5"/>
          <p:cNvSpPr txBox="1"/>
          <p:nvPr/>
        </p:nvSpPr>
        <p:spPr>
          <a:xfrm>
            <a:off x="266065" y="1341120"/>
            <a:ext cx="11141710" cy="3923030"/>
          </a:xfrm>
          <a:prstGeom prst="rect">
            <a:avLst/>
          </a:prstGeom>
          <a:noFill/>
        </p:spPr>
        <p:txBody>
          <a:bodyPr wrap="square" rtlCol="0">
            <a:spAutoFit/>
          </a:bodyPr>
          <a:p>
            <a:pPr algn="ctr"/>
            <a:r>
              <a:rPr lang="zh-CN" altLang="en-US" sz="2400" b="1">
                <a:solidFill>
                  <a:schemeClr val="accent1"/>
                </a:solidFill>
              </a:rPr>
              <a:t>因绩效工资，深圳教师状告罗湖区教育局</a:t>
            </a:r>
            <a:endParaRPr lang="zh-CN" altLang="en-US" sz="2400" b="1">
              <a:solidFill>
                <a:schemeClr val="accent1"/>
              </a:solidFill>
            </a:endParaRPr>
          </a:p>
          <a:p>
            <a:pPr fontAlgn="auto">
              <a:lnSpc>
                <a:spcPts val="3000"/>
              </a:lnSpc>
            </a:pPr>
            <a:r>
              <a:rPr lang="en-US" altLang="zh-CN"/>
              <a:t>    </a:t>
            </a:r>
            <a:r>
              <a:rPr lang="zh-CN" altLang="en-US"/>
              <a:t>2009年1月1日，国家决定在义务教育学校实施绩效工资。在广东省深圳市，改革后教师工资分三部分，具有争议的则是“奖励性绩效工资”。深圳市相关规定指出，奖励性绩效工资总额＝基础性绩效工资÷70%×30%，各单位在核定总额内自主制定分配方法，自行发放。罗湖区教育局、人事局在2009年12月28日下发指导文件。罗湖大望学校于2010年3月24日做出具体的绩效工资分配方案。该校49岁的英语教师张忠慧认为，区里和学校的相关方案趋于平均主义，并倾向于管理层。自2010年3月开始，张忠慧多方投诉绩效工资的相关问题，并因此将罗湖区教育局告上法庭，要求撤销相关分配方案。</a:t>
            </a:r>
            <a:endParaRPr lang="zh-CN" altLang="en-US"/>
          </a:p>
          <a:p>
            <a:pPr fontAlgn="auto">
              <a:lnSpc>
                <a:spcPts val="3000"/>
              </a:lnSpc>
            </a:pPr>
            <a:r>
              <a:rPr lang="en-US" altLang="zh-CN"/>
              <a:t>     </a:t>
            </a:r>
            <a:r>
              <a:rPr lang="zh-CN" altLang="en-US"/>
              <a:t>2011年9月14日，此案一审在罗湖区法院开庭。罗湖区教育局在行政答辩状中指出，张忠慧对文件理解有错误。相关文件均指出，财政在核拨事业单位奖励性绩效工资总额时，针对的是总体，并非直接划拨到个。而校方分配方案也在教职工大会上由2/3教师同意通过。</a:t>
            </a:r>
            <a:endParaRPr lang="zh-CN" altLang="en-US"/>
          </a:p>
        </p:txBody>
      </p:sp>
    </p:spTree>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三、我国教育法规的历史沿革 </a:t>
            </a:r>
            <a:endParaRPr lang="zh-CN" altLang="en-US" sz="2800" b="1">
              <a:latin typeface="微软雅黑" panose="020B0503020204020204" pitchFamily="34" charset="-122"/>
              <a:ea typeface="微软雅黑" panose="020B0503020204020204" pitchFamily="34" charset="-122"/>
            </a:endParaRPr>
          </a:p>
        </p:txBody>
      </p:sp>
      <p:sp>
        <p:nvSpPr>
          <p:cNvPr id="7" name="文本框 6"/>
          <p:cNvSpPr txBox="1"/>
          <p:nvPr/>
        </p:nvSpPr>
        <p:spPr>
          <a:xfrm>
            <a:off x="194310" y="1398270"/>
            <a:ext cx="6870065" cy="1407160"/>
          </a:xfrm>
          <a:prstGeom prst="rect">
            <a:avLst/>
          </a:prstGeom>
          <a:noFill/>
        </p:spPr>
        <p:txBody>
          <a:bodyPr wrap="square" rtlCol="0" anchor="t">
            <a:spAutoFit/>
          </a:bodyPr>
          <a:lstStyle/>
          <a:p>
            <a:pPr fontAlgn="auto">
              <a:lnSpc>
                <a:spcPts val="2700"/>
              </a:lnSpc>
            </a:pPr>
            <a:r>
              <a:rPr lang="en-US" altLang="zh-CN" dirty="0">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回顾新中国成立后我国教育法规所经历的由无到有，由零散到系统的发展历程，结合我国学者的研究四，可以将我国教育法规的历史沿革大致划分为五个发展阶段。</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文本框 8"/>
          <p:cNvSpPr txBox="1"/>
          <p:nvPr/>
        </p:nvSpPr>
        <p:spPr>
          <a:xfrm>
            <a:off x="103505" y="2919095"/>
            <a:ext cx="6612255" cy="2168525"/>
          </a:xfrm>
          <a:prstGeom prst="rect">
            <a:avLst/>
          </a:prstGeom>
          <a:noFill/>
          <a:ln w="9525">
            <a:noFill/>
          </a:ln>
        </p:spPr>
        <p:txBody>
          <a:bodyPr wrap="square">
            <a:spAutoFit/>
          </a:bodyPr>
          <a:lstStyle/>
          <a:p>
            <a:pPr indent="0" fontAlgn="auto">
              <a:lnSpc>
                <a:spcPct val="150000"/>
              </a:lnSpc>
            </a:pPr>
            <a:r>
              <a:rPr lang="en-US" b="0"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cs typeface="微软雅黑" panose="020B0503020204020204" pitchFamily="34" charset="-122"/>
                <a:sym typeface="+mn-ea"/>
              </a:rPr>
              <a:t>新中国教育法规建设的开端（1949——1956年）</a:t>
            </a:r>
            <a:endParaRPr lang="zh-CN" altLang="en-US"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b="0" dirty="0">
                <a:latin typeface="微软雅黑" panose="020B0503020204020204" pitchFamily="34" charset="-122"/>
                <a:ea typeface="微软雅黑" panose="020B0503020204020204" pitchFamily="34" charset="-122"/>
                <a:cs typeface="微软雅黑" panose="020B0503020204020204" pitchFamily="34" charset="-122"/>
              </a:rPr>
              <a:t>◆教育法规跌入低谷时期（1957——1976年）</a:t>
            </a:r>
            <a:endParaRPr lang="en-US"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b="0" dirty="0">
                <a:latin typeface="微软雅黑" panose="020B0503020204020204" pitchFamily="34" charset="-122"/>
                <a:ea typeface="微软雅黑" panose="020B0503020204020204" pitchFamily="34" charset="-122"/>
                <a:cs typeface="微软雅黑" panose="020B0503020204020204" pitchFamily="34" charset="-122"/>
              </a:rPr>
              <a:t>◆教育法规恢复和发展时期（1978——1984年）</a:t>
            </a:r>
            <a:endParaRPr lang="en-US"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b="0" dirty="0">
                <a:latin typeface="微软雅黑" panose="020B0503020204020204" pitchFamily="34" charset="-122"/>
                <a:ea typeface="微软雅黑" panose="020B0503020204020204" pitchFamily="34" charset="-122"/>
                <a:cs typeface="微软雅黑" panose="020B0503020204020204" pitchFamily="34" charset="-122"/>
              </a:rPr>
              <a:t>教育法规初步探索时期（1985——1994年）</a:t>
            </a:r>
            <a:endParaRPr lang="en-US"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b="0" dirty="0">
                <a:latin typeface="微软雅黑" panose="020B0503020204020204" pitchFamily="34" charset="-122"/>
                <a:ea typeface="微软雅黑" panose="020B0503020204020204" pitchFamily="34" charset="-122"/>
                <a:cs typeface="微软雅黑" panose="020B0503020204020204" pitchFamily="34" charset="-122"/>
              </a:rPr>
              <a:t>初步形成了有中国特色社会主义的教育法规体系（1995年至今）</a:t>
            </a:r>
            <a:endParaRPr lang="en-US" b="0"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963147" y="2060354"/>
            <a:ext cx="4768124" cy="4395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254000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项目背景</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184785" y="1017270"/>
            <a:ext cx="7227570" cy="5631180"/>
          </a:xfrm>
          <a:prstGeom prst="rect">
            <a:avLst/>
          </a:prstGeom>
          <a:noFill/>
          <a:ln w="9525">
            <a:noFill/>
          </a:ln>
        </p:spPr>
        <p:txBody>
          <a:bodyPr wrap="square">
            <a:spAutoFit/>
          </a:bodyPr>
          <a:lstStyle/>
          <a:p>
            <a:pPr indent="266700" fontAlgn="auto">
              <a:lnSpc>
                <a:spcPct val="150000"/>
              </a:lnSpc>
            </a:pPr>
            <a:r>
              <a:rPr lang="en-US" altLang="zh-CN" sz="2400" b="0">
                <a:latin typeface="微软雅黑" panose="020B0503020204020204" pitchFamily="34" charset="-122"/>
                <a:ea typeface="微软雅黑" panose="020B0503020204020204" pitchFamily="34" charset="-122"/>
              </a:rPr>
              <a:t>小学教育政策与法规是以实践为基础建立的学科，它从政策与法律的角度对教育行政部门、学校、教师、学生、家长、社会等多个方面进行研究，理清他们之间的关系。同时，还对行为的后果进行研究，以更有效地保证教育事业的顺利发展。小学教育政策与法规在法学基础理论和公共政策理论的指导下开拓了自己的专门领域，发展和丰富了法律科学、政策科学及其体系，它具体应用法学和政策学的基本原理、基本概念和基本规律去分析教育现象，解决教育问题，用政策法规保障教育的正常发展。</a:t>
            </a:r>
            <a:endParaRPr lang="zh-CN" altLang="en-US" sz="2400" b="0">
              <a:latin typeface="微软雅黑" panose="020B0503020204020204" pitchFamily="34" charset="-122"/>
              <a:ea typeface="微软雅黑" panose="020B0503020204020204" pitchFamily="34" charset="-122"/>
            </a:endParaRPr>
          </a:p>
        </p:txBody>
      </p:sp>
      <p:pic>
        <p:nvPicPr>
          <p:cNvPr id="4098" name="Picture 2" descr="http://img95.699pic.com/xsj/0f/pt/nf.jpg!/fh/300"/>
          <p:cNvPicPr>
            <a:picLocks noChangeAspect="1" noChangeArrowheads="1"/>
          </p:cNvPicPr>
          <p:nvPr/>
        </p:nvPicPr>
        <p:blipFill rotWithShape="1">
          <a:blip r:embed="rId1">
            <a:extLst>
              <a:ext uri="{28A0092B-C50C-407E-A947-70E740481C1C}">
                <a14:useLocalDpi xmlns:a14="http://schemas.microsoft.com/office/drawing/2010/main" val="0"/>
              </a:ext>
            </a:extLst>
          </a:blip>
          <a:srcRect t="14059" b="24467"/>
          <a:stretch>
            <a:fillRect/>
          </a:stretch>
        </p:blipFill>
        <p:spPr bwMode="auto">
          <a:xfrm>
            <a:off x="7412619" y="2420692"/>
            <a:ext cx="4786578" cy="29523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sym typeface="+mn-ea"/>
              </a:rPr>
              <a:t>任务三 教育政策与教育法规的关系</a:t>
            </a:r>
            <a:endParaRPr lang="zh-CN" altLang="en-US" sz="2800" b="1">
              <a:latin typeface="微软雅黑" panose="020B0503020204020204" pitchFamily="34" charset="-122"/>
              <a:ea typeface="微软雅黑" panose="020B0503020204020204" pitchFamily="34" charset="-122"/>
            </a:endParaRPr>
          </a:p>
        </p:txBody>
      </p:sp>
      <p:grpSp>
        <p:nvGrpSpPr>
          <p:cNvPr id="113" name="组合 112"/>
          <p:cNvGrpSpPr/>
          <p:nvPr>
            <p:custDataLst>
              <p:tags r:id="rId1"/>
            </p:custDataLst>
          </p:nvPr>
        </p:nvGrpSpPr>
        <p:grpSpPr>
          <a:xfrm>
            <a:off x="7097574" y="1022146"/>
            <a:ext cx="2286639" cy="5511369"/>
            <a:chOff x="7985726" y="1830222"/>
            <a:chExt cx="2086000" cy="5027778"/>
          </a:xfrm>
        </p:grpSpPr>
        <p:sp>
          <p:nvSpPr>
            <p:cNvPr id="4" name="Freeform 5"/>
            <p:cNvSpPr/>
            <p:nvPr>
              <p:custDataLst>
                <p:tags r:id="rId2"/>
              </p:custDataLst>
            </p:nvPr>
          </p:nvSpPr>
          <p:spPr bwMode="auto">
            <a:xfrm>
              <a:off x="8224548" y="1941195"/>
              <a:ext cx="1378381" cy="2595268"/>
            </a:xfrm>
            <a:custGeom>
              <a:avLst/>
              <a:gdLst>
                <a:gd name="T0" fmla="*/ 450 w 450"/>
                <a:gd name="T1" fmla="*/ 219 h 845"/>
                <a:gd name="T2" fmla="*/ 450 w 450"/>
                <a:gd name="T3" fmla="*/ 0 h 845"/>
                <a:gd name="T4" fmla="*/ 429 w 450"/>
                <a:gd name="T5" fmla="*/ 0 h 845"/>
                <a:gd name="T6" fmla="*/ 411 w 450"/>
                <a:gd name="T7" fmla="*/ 108 h 845"/>
                <a:gd name="T8" fmla="*/ 279 w 450"/>
                <a:gd name="T9" fmla="*/ 374 h 845"/>
                <a:gd name="T10" fmla="*/ 189 w 450"/>
                <a:gd name="T11" fmla="*/ 205 h 845"/>
                <a:gd name="T12" fmla="*/ 75 w 450"/>
                <a:gd name="T13" fmla="*/ 150 h 845"/>
                <a:gd name="T14" fmla="*/ 0 w 450"/>
                <a:gd name="T15" fmla="*/ 59 h 845"/>
                <a:gd name="T16" fmla="*/ 4 w 450"/>
                <a:gd name="T17" fmla="*/ 77 h 845"/>
                <a:gd name="T18" fmla="*/ 20 w 450"/>
                <a:gd name="T19" fmla="*/ 113 h 845"/>
                <a:gd name="T20" fmla="*/ 105 w 450"/>
                <a:gd name="T21" fmla="*/ 294 h 845"/>
                <a:gd name="T22" fmla="*/ 189 w 450"/>
                <a:gd name="T23" fmla="*/ 430 h 845"/>
                <a:gd name="T24" fmla="*/ 183 w 450"/>
                <a:gd name="T25" fmla="*/ 845 h 845"/>
                <a:gd name="T26" fmla="*/ 283 w 450"/>
                <a:gd name="T27" fmla="*/ 845 h 845"/>
                <a:gd name="T28" fmla="*/ 344 w 450"/>
                <a:gd name="T29" fmla="*/ 845 h 845"/>
                <a:gd name="T30" fmla="*/ 374 w 450"/>
                <a:gd name="T31" fmla="*/ 845 h 845"/>
                <a:gd name="T32" fmla="*/ 450 w 450"/>
                <a:gd name="T33" fmla="*/ 219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0" h="845">
                  <a:moveTo>
                    <a:pt x="450" y="219"/>
                  </a:moveTo>
                  <a:cubicBezTo>
                    <a:pt x="450" y="136"/>
                    <a:pt x="450" y="31"/>
                    <a:pt x="450" y="0"/>
                  </a:cubicBezTo>
                  <a:cubicBezTo>
                    <a:pt x="429" y="0"/>
                    <a:pt x="429" y="0"/>
                    <a:pt x="429" y="0"/>
                  </a:cubicBezTo>
                  <a:cubicBezTo>
                    <a:pt x="413" y="14"/>
                    <a:pt x="405" y="46"/>
                    <a:pt x="411" y="108"/>
                  </a:cubicBezTo>
                  <a:cubicBezTo>
                    <a:pt x="435" y="350"/>
                    <a:pt x="279" y="374"/>
                    <a:pt x="279" y="374"/>
                  </a:cubicBezTo>
                  <a:cubicBezTo>
                    <a:pt x="283" y="305"/>
                    <a:pt x="238" y="243"/>
                    <a:pt x="189" y="205"/>
                  </a:cubicBezTo>
                  <a:cubicBezTo>
                    <a:pt x="141" y="167"/>
                    <a:pt x="120" y="260"/>
                    <a:pt x="75" y="150"/>
                  </a:cubicBezTo>
                  <a:cubicBezTo>
                    <a:pt x="52" y="94"/>
                    <a:pt x="23" y="70"/>
                    <a:pt x="0" y="59"/>
                  </a:cubicBezTo>
                  <a:cubicBezTo>
                    <a:pt x="0" y="65"/>
                    <a:pt x="1" y="71"/>
                    <a:pt x="4" y="77"/>
                  </a:cubicBezTo>
                  <a:cubicBezTo>
                    <a:pt x="20" y="113"/>
                    <a:pt x="20" y="113"/>
                    <a:pt x="20" y="113"/>
                  </a:cubicBezTo>
                  <a:cubicBezTo>
                    <a:pt x="105" y="294"/>
                    <a:pt x="105" y="294"/>
                    <a:pt x="105" y="294"/>
                  </a:cubicBezTo>
                  <a:cubicBezTo>
                    <a:pt x="140" y="321"/>
                    <a:pt x="182" y="366"/>
                    <a:pt x="189" y="430"/>
                  </a:cubicBezTo>
                  <a:cubicBezTo>
                    <a:pt x="200" y="515"/>
                    <a:pt x="189" y="738"/>
                    <a:pt x="183" y="845"/>
                  </a:cubicBezTo>
                  <a:cubicBezTo>
                    <a:pt x="283" y="845"/>
                    <a:pt x="283" y="845"/>
                    <a:pt x="283" y="845"/>
                  </a:cubicBezTo>
                  <a:cubicBezTo>
                    <a:pt x="344" y="845"/>
                    <a:pt x="344" y="845"/>
                    <a:pt x="344" y="845"/>
                  </a:cubicBezTo>
                  <a:cubicBezTo>
                    <a:pt x="374" y="845"/>
                    <a:pt x="374" y="845"/>
                    <a:pt x="374" y="845"/>
                  </a:cubicBezTo>
                  <a:cubicBezTo>
                    <a:pt x="367" y="729"/>
                    <a:pt x="355" y="372"/>
                    <a:pt x="450" y="219"/>
                  </a:cubicBezTo>
                  <a:close/>
                </a:path>
              </a:pathLst>
            </a:custGeom>
            <a:solidFill>
              <a:srgbClr val="E6987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6" name="Freeform 6"/>
            <p:cNvSpPr/>
            <p:nvPr>
              <p:custDataLst>
                <p:tags r:id="rId3"/>
              </p:custDataLst>
            </p:nvPr>
          </p:nvSpPr>
          <p:spPr bwMode="auto">
            <a:xfrm>
              <a:off x="9311036" y="2612945"/>
              <a:ext cx="325799" cy="1923517"/>
            </a:xfrm>
            <a:custGeom>
              <a:avLst/>
              <a:gdLst>
                <a:gd name="T0" fmla="*/ 80 w 106"/>
                <a:gd name="T1" fmla="*/ 123 h 626"/>
                <a:gd name="T2" fmla="*/ 95 w 106"/>
                <a:gd name="T3" fmla="*/ 82 h 626"/>
                <a:gd name="T4" fmla="*/ 95 w 106"/>
                <a:gd name="T5" fmla="*/ 0 h 626"/>
                <a:gd name="T6" fmla="*/ 19 w 106"/>
                <a:gd name="T7" fmla="*/ 626 h 626"/>
                <a:gd name="T8" fmla="*/ 100 w 106"/>
                <a:gd name="T9" fmla="*/ 626 h 626"/>
                <a:gd name="T10" fmla="*/ 80 w 106"/>
                <a:gd name="T11" fmla="*/ 400 h 626"/>
                <a:gd name="T12" fmla="*/ 77 w 106"/>
                <a:gd name="T13" fmla="*/ 133 h 626"/>
                <a:gd name="T14" fmla="*/ 80 w 106"/>
                <a:gd name="T15" fmla="*/ 123 h 6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626">
                  <a:moveTo>
                    <a:pt x="80" y="123"/>
                  </a:moveTo>
                  <a:cubicBezTo>
                    <a:pt x="89" y="112"/>
                    <a:pt x="95" y="98"/>
                    <a:pt x="95" y="82"/>
                  </a:cubicBezTo>
                  <a:cubicBezTo>
                    <a:pt x="95" y="63"/>
                    <a:pt x="95" y="33"/>
                    <a:pt x="95" y="0"/>
                  </a:cubicBezTo>
                  <a:cubicBezTo>
                    <a:pt x="0" y="153"/>
                    <a:pt x="12" y="510"/>
                    <a:pt x="19" y="626"/>
                  </a:cubicBezTo>
                  <a:cubicBezTo>
                    <a:pt x="100" y="626"/>
                    <a:pt x="100" y="626"/>
                    <a:pt x="100" y="626"/>
                  </a:cubicBezTo>
                  <a:cubicBezTo>
                    <a:pt x="100" y="626"/>
                    <a:pt x="106" y="583"/>
                    <a:pt x="80" y="400"/>
                  </a:cubicBezTo>
                  <a:cubicBezTo>
                    <a:pt x="54" y="217"/>
                    <a:pt x="65" y="164"/>
                    <a:pt x="77" y="133"/>
                  </a:cubicBezTo>
                  <a:cubicBezTo>
                    <a:pt x="79" y="130"/>
                    <a:pt x="79" y="127"/>
                    <a:pt x="80" y="123"/>
                  </a:cubicBezTo>
                  <a:close/>
                </a:path>
              </a:pathLst>
            </a:custGeom>
            <a:solidFill>
              <a:srgbClr val="E18A6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7" name="Freeform 7"/>
            <p:cNvSpPr/>
            <p:nvPr>
              <p:custDataLst>
                <p:tags r:id="rId4"/>
              </p:custDataLst>
            </p:nvPr>
          </p:nvSpPr>
          <p:spPr bwMode="auto">
            <a:xfrm>
              <a:off x="8540027" y="2843768"/>
              <a:ext cx="296315" cy="1692695"/>
            </a:xfrm>
            <a:custGeom>
              <a:avLst/>
              <a:gdLst>
                <a:gd name="T0" fmla="*/ 86 w 97"/>
                <a:gd name="T1" fmla="*/ 136 h 551"/>
                <a:gd name="T2" fmla="*/ 2 w 97"/>
                <a:gd name="T3" fmla="*/ 0 h 551"/>
                <a:gd name="T4" fmla="*/ 29 w 97"/>
                <a:gd name="T5" fmla="*/ 58 h 551"/>
                <a:gd name="T6" fmla="*/ 26 w 97"/>
                <a:gd name="T7" fmla="*/ 325 h 551"/>
                <a:gd name="T8" fmla="*/ 6 w 97"/>
                <a:gd name="T9" fmla="*/ 551 h 551"/>
                <a:gd name="T10" fmla="*/ 80 w 97"/>
                <a:gd name="T11" fmla="*/ 551 h 551"/>
                <a:gd name="T12" fmla="*/ 86 w 97"/>
                <a:gd name="T13" fmla="*/ 136 h 551"/>
              </a:gdLst>
              <a:ahLst/>
              <a:cxnLst>
                <a:cxn ang="0">
                  <a:pos x="T0" y="T1"/>
                </a:cxn>
                <a:cxn ang="0">
                  <a:pos x="T2" y="T3"/>
                </a:cxn>
                <a:cxn ang="0">
                  <a:pos x="T4" y="T5"/>
                </a:cxn>
                <a:cxn ang="0">
                  <a:pos x="T6" y="T7"/>
                </a:cxn>
                <a:cxn ang="0">
                  <a:pos x="T8" y="T9"/>
                </a:cxn>
                <a:cxn ang="0">
                  <a:pos x="T10" y="T11"/>
                </a:cxn>
                <a:cxn ang="0">
                  <a:pos x="T12" y="T13"/>
                </a:cxn>
              </a:cxnLst>
              <a:rect l="0" t="0" r="r" b="b"/>
              <a:pathLst>
                <a:path w="97" h="551">
                  <a:moveTo>
                    <a:pt x="86" y="136"/>
                  </a:moveTo>
                  <a:cubicBezTo>
                    <a:pt x="79" y="72"/>
                    <a:pt x="37" y="27"/>
                    <a:pt x="2" y="0"/>
                  </a:cubicBezTo>
                  <a:cubicBezTo>
                    <a:pt x="29" y="58"/>
                    <a:pt x="29" y="58"/>
                    <a:pt x="29" y="58"/>
                  </a:cubicBezTo>
                  <a:cubicBezTo>
                    <a:pt x="41" y="89"/>
                    <a:pt x="52" y="142"/>
                    <a:pt x="26" y="325"/>
                  </a:cubicBezTo>
                  <a:cubicBezTo>
                    <a:pt x="0" y="508"/>
                    <a:pt x="6" y="551"/>
                    <a:pt x="6" y="551"/>
                  </a:cubicBezTo>
                  <a:cubicBezTo>
                    <a:pt x="80" y="551"/>
                    <a:pt x="80" y="551"/>
                    <a:pt x="80" y="551"/>
                  </a:cubicBezTo>
                  <a:cubicBezTo>
                    <a:pt x="86" y="444"/>
                    <a:pt x="97" y="221"/>
                    <a:pt x="86" y="136"/>
                  </a:cubicBezTo>
                  <a:close/>
                </a:path>
              </a:pathLst>
            </a:custGeom>
            <a:solidFill>
              <a:srgbClr val="E18A6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9" name="Freeform 8"/>
            <p:cNvSpPr/>
            <p:nvPr>
              <p:custDataLst>
                <p:tags r:id="rId5"/>
              </p:custDataLst>
            </p:nvPr>
          </p:nvSpPr>
          <p:spPr bwMode="auto">
            <a:xfrm>
              <a:off x="8224548" y="1969375"/>
              <a:ext cx="1332681" cy="1151151"/>
            </a:xfrm>
            <a:custGeom>
              <a:avLst/>
              <a:gdLst>
                <a:gd name="T0" fmla="*/ 113 w 435"/>
                <a:gd name="T1" fmla="*/ 118 h 375"/>
                <a:gd name="T2" fmla="*/ 105 w 435"/>
                <a:gd name="T3" fmla="*/ 118 h 375"/>
                <a:gd name="T4" fmla="*/ 100 w 435"/>
                <a:gd name="T5" fmla="*/ 114 h 375"/>
                <a:gd name="T6" fmla="*/ 84 w 435"/>
                <a:gd name="T7" fmla="*/ 89 h 375"/>
                <a:gd name="T8" fmla="*/ 61 w 435"/>
                <a:gd name="T9" fmla="*/ 49 h 375"/>
                <a:gd name="T10" fmla="*/ 28 w 435"/>
                <a:gd name="T11" fmla="*/ 36 h 375"/>
                <a:gd name="T12" fmla="*/ 4 w 435"/>
                <a:gd name="T13" fmla="*/ 50 h 375"/>
                <a:gd name="T14" fmla="*/ 0 w 435"/>
                <a:gd name="T15" fmla="*/ 60 h 375"/>
                <a:gd name="T16" fmla="*/ 75 w 435"/>
                <a:gd name="T17" fmla="*/ 151 h 375"/>
                <a:gd name="T18" fmla="*/ 189 w 435"/>
                <a:gd name="T19" fmla="*/ 206 h 375"/>
                <a:gd name="T20" fmla="*/ 279 w 435"/>
                <a:gd name="T21" fmla="*/ 375 h 375"/>
                <a:gd name="T22" fmla="*/ 411 w 435"/>
                <a:gd name="T23" fmla="*/ 109 h 375"/>
                <a:gd name="T24" fmla="*/ 429 w 435"/>
                <a:gd name="T25" fmla="*/ 1 h 375"/>
                <a:gd name="T26" fmla="*/ 115 w 435"/>
                <a:gd name="T27" fmla="*/ 0 h 375"/>
                <a:gd name="T28" fmla="*/ 113 w 435"/>
                <a:gd name="T29" fmla="*/ 118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5" h="375">
                  <a:moveTo>
                    <a:pt x="113" y="118"/>
                  </a:moveTo>
                  <a:cubicBezTo>
                    <a:pt x="111" y="119"/>
                    <a:pt x="108" y="119"/>
                    <a:pt x="105" y="118"/>
                  </a:cubicBezTo>
                  <a:cubicBezTo>
                    <a:pt x="103" y="117"/>
                    <a:pt x="101" y="115"/>
                    <a:pt x="100" y="114"/>
                  </a:cubicBezTo>
                  <a:cubicBezTo>
                    <a:pt x="94" y="105"/>
                    <a:pt x="89" y="97"/>
                    <a:pt x="84" y="89"/>
                  </a:cubicBezTo>
                  <a:cubicBezTo>
                    <a:pt x="76" y="73"/>
                    <a:pt x="70" y="59"/>
                    <a:pt x="61" y="49"/>
                  </a:cubicBezTo>
                  <a:cubicBezTo>
                    <a:pt x="54" y="41"/>
                    <a:pt x="44" y="36"/>
                    <a:pt x="28" y="36"/>
                  </a:cubicBezTo>
                  <a:cubicBezTo>
                    <a:pt x="18" y="36"/>
                    <a:pt x="9" y="41"/>
                    <a:pt x="4" y="50"/>
                  </a:cubicBezTo>
                  <a:cubicBezTo>
                    <a:pt x="2" y="53"/>
                    <a:pt x="1" y="57"/>
                    <a:pt x="0" y="60"/>
                  </a:cubicBezTo>
                  <a:cubicBezTo>
                    <a:pt x="23" y="71"/>
                    <a:pt x="52" y="95"/>
                    <a:pt x="75" y="151"/>
                  </a:cubicBezTo>
                  <a:cubicBezTo>
                    <a:pt x="120" y="261"/>
                    <a:pt x="141" y="168"/>
                    <a:pt x="189" y="206"/>
                  </a:cubicBezTo>
                  <a:cubicBezTo>
                    <a:pt x="238" y="244"/>
                    <a:pt x="283" y="306"/>
                    <a:pt x="279" y="375"/>
                  </a:cubicBezTo>
                  <a:cubicBezTo>
                    <a:pt x="279" y="375"/>
                    <a:pt x="435" y="351"/>
                    <a:pt x="411" y="109"/>
                  </a:cubicBezTo>
                  <a:cubicBezTo>
                    <a:pt x="405" y="47"/>
                    <a:pt x="413" y="15"/>
                    <a:pt x="429" y="1"/>
                  </a:cubicBezTo>
                  <a:cubicBezTo>
                    <a:pt x="115" y="0"/>
                    <a:pt x="115" y="0"/>
                    <a:pt x="115" y="0"/>
                  </a:cubicBezTo>
                  <a:cubicBezTo>
                    <a:pt x="114" y="0"/>
                    <a:pt x="114" y="118"/>
                    <a:pt x="113" y="118"/>
                  </a:cubicBezTo>
                  <a:close/>
                </a:path>
              </a:pathLst>
            </a:custGeom>
            <a:solidFill>
              <a:srgbClr val="E7A07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50" name="Freeform 9"/>
            <p:cNvSpPr/>
            <p:nvPr>
              <p:custDataLst>
                <p:tags r:id="rId6"/>
              </p:custDataLst>
            </p:nvPr>
          </p:nvSpPr>
          <p:spPr bwMode="auto">
            <a:xfrm>
              <a:off x="9498261" y="2095076"/>
              <a:ext cx="218182" cy="377305"/>
            </a:xfrm>
            <a:custGeom>
              <a:avLst/>
              <a:gdLst>
                <a:gd name="T0" fmla="*/ 42 w 71"/>
                <a:gd name="T1" fmla="*/ 123 h 123"/>
                <a:gd name="T2" fmla="*/ 2 w 71"/>
                <a:gd name="T3" fmla="*/ 26 h 123"/>
                <a:gd name="T4" fmla="*/ 27 w 71"/>
                <a:gd name="T5" fmla="*/ 0 h 123"/>
                <a:gd name="T6" fmla="*/ 68 w 71"/>
                <a:gd name="T7" fmla="*/ 70 h 123"/>
                <a:gd name="T8" fmla="*/ 71 w 71"/>
                <a:gd name="T9" fmla="*/ 117 h 123"/>
                <a:gd name="T10" fmla="*/ 42 w 71"/>
                <a:gd name="T11" fmla="*/ 123 h 123"/>
              </a:gdLst>
              <a:ahLst/>
              <a:cxnLst>
                <a:cxn ang="0">
                  <a:pos x="T0" y="T1"/>
                </a:cxn>
                <a:cxn ang="0">
                  <a:pos x="T2" y="T3"/>
                </a:cxn>
                <a:cxn ang="0">
                  <a:pos x="T4" y="T5"/>
                </a:cxn>
                <a:cxn ang="0">
                  <a:pos x="T6" y="T7"/>
                </a:cxn>
                <a:cxn ang="0">
                  <a:pos x="T8" y="T9"/>
                </a:cxn>
                <a:cxn ang="0">
                  <a:pos x="T10" y="T11"/>
                </a:cxn>
              </a:cxnLst>
              <a:rect l="0" t="0" r="r" b="b"/>
              <a:pathLst>
                <a:path w="71" h="123">
                  <a:moveTo>
                    <a:pt x="42" y="123"/>
                  </a:moveTo>
                  <a:cubicBezTo>
                    <a:pt x="42" y="123"/>
                    <a:pt x="3" y="48"/>
                    <a:pt x="2" y="26"/>
                  </a:cubicBezTo>
                  <a:cubicBezTo>
                    <a:pt x="0" y="4"/>
                    <a:pt x="27" y="0"/>
                    <a:pt x="27" y="0"/>
                  </a:cubicBezTo>
                  <a:cubicBezTo>
                    <a:pt x="68" y="70"/>
                    <a:pt x="68" y="70"/>
                    <a:pt x="68" y="70"/>
                  </a:cubicBezTo>
                  <a:cubicBezTo>
                    <a:pt x="71" y="117"/>
                    <a:pt x="71" y="117"/>
                    <a:pt x="71" y="117"/>
                  </a:cubicBezTo>
                  <a:lnTo>
                    <a:pt x="42" y="123"/>
                  </a:lnTo>
                  <a:close/>
                </a:path>
              </a:pathLst>
            </a:custGeom>
            <a:solidFill>
              <a:srgbClr val="B9252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55" name="Freeform 10"/>
            <p:cNvSpPr/>
            <p:nvPr>
              <p:custDataLst>
                <p:tags r:id="rId7"/>
              </p:custDataLst>
            </p:nvPr>
          </p:nvSpPr>
          <p:spPr bwMode="auto">
            <a:xfrm>
              <a:off x="9597032" y="2410236"/>
              <a:ext cx="216708" cy="130207"/>
            </a:xfrm>
            <a:custGeom>
              <a:avLst/>
              <a:gdLst>
                <a:gd name="T0" fmla="*/ 1 w 71"/>
                <a:gd name="T1" fmla="*/ 29 h 42"/>
                <a:gd name="T2" fmla="*/ 42 w 71"/>
                <a:gd name="T3" fmla="*/ 7 h 42"/>
                <a:gd name="T4" fmla="*/ 65 w 71"/>
                <a:gd name="T5" fmla="*/ 42 h 42"/>
                <a:gd name="T6" fmla="*/ 52 w 71"/>
                <a:gd name="T7" fmla="*/ 37 h 42"/>
                <a:gd name="T8" fmla="*/ 37 w 71"/>
                <a:gd name="T9" fmla="*/ 22 h 42"/>
                <a:gd name="T10" fmla="*/ 15 w 71"/>
                <a:gd name="T11" fmla="*/ 31 h 42"/>
                <a:gd name="T12" fmla="*/ 0 w 71"/>
                <a:gd name="T13" fmla="*/ 31 h 42"/>
                <a:gd name="T14" fmla="*/ 1 w 71"/>
                <a:gd name="T15" fmla="*/ 29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42">
                  <a:moveTo>
                    <a:pt x="1" y="29"/>
                  </a:moveTo>
                  <a:cubicBezTo>
                    <a:pt x="1" y="29"/>
                    <a:pt x="13" y="0"/>
                    <a:pt x="42" y="7"/>
                  </a:cubicBezTo>
                  <a:cubicBezTo>
                    <a:pt x="71" y="14"/>
                    <a:pt x="65" y="42"/>
                    <a:pt x="65" y="42"/>
                  </a:cubicBezTo>
                  <a:cubicBezTo>
                    <a:pt x="52" y="37"/>
                    <a:pt x="52" y="37"/>
                    <a:pt x="52" y="37"/>
                  </a:cubicBezTo>
                  <a:cubicBezTo>
                    <a:pt x="52" y="37"/>
                    <a:pt x="58" y="27"/>
                    <a:pt x="37" y="22"/>
                  </a:cubicBezTo>
                  <a:cubicBezTo>
                    <a:pt x="17" y="18"/>
                    <a:pt x="15" y="31"/>
                    <a:pt x="15" y="31"/>
                  </a:cubicBezTo>
                  <a:cubicBezTo>
                    <a:pt x="0" y="31"/>
                    <a:pt x="0" y="31"/>
                    <a:pt x="0" y="31"/>
                  </a:cubicBezTo>
                  <a:lnTo>
                    <a:pt x="1" y="29"/>
                  </a:ln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56" name="Freeform 11"/>
            <p:cNvSpPr/>
            <p:nvPr>
              <p:custDataLst>
                <p:tags r:id="rId8"/>
              </p:custDataLst>
            </p:nvPr>
          </p:nvSpPr>
          <p:spPr bwMode="auto">
            <a:xfrm>
              <a:off x="9507106" y="1918999"/>
              <a:ext cx="371500" cy="590372"/>
            </a:xfrm>
            <a:custGeom>
              <a:avLst/>
              <a:gdLst>
                <a:gd name="T0" fmla="*/ 26 w 121"/>
                <a:gd name="T1" fmla="*/ 0 h 192"/>
                <a:gd name="T2" fmla="*/ 80 w 121"/>
                <a:gd name="T3" fmla="*/ 192 h 192"/>
                <a:gd name="T4" fmla="*/ 48 w 121"/>
                <a:gd name="T5" fmla="*/ 186 h 192"/>
                <a:gd name="T6" fmla="*/ 10 w 121"/>
                <a:gd name="T7" fmla="*/ 78 h 192"/>
                <a:gd name="T8" fmla="*/ 26 w 121"/>
                <a:gd name="T9" fmla="*/ 0 h 192"/>
              </a:gdLst>
              <a:ahLst/>
              <a:cxnLst>
                <a:cxn ang="0">
                  <a:pos x="T0" y="T1"/>
                </a:cxn>
                <a:cxn ang="0">
                  <a:pos x="T2" y="T3"/>
                </a:cxn>
                <a:cxn ang="0">
                  <a:pos x="T4" y="T5"/>
                </a:cxn>
                <a:cxn ang="0">
                  <a:pos x="T6" y="T7"/>
                </a:cxn>
                <a:cxn ang="0">
                  <a:pos x="T8" y="T9"/>
                </a:cxn>
              </a:cxnLst>
              <a:rect l="0" t="0" r="r" b="b"/>
              <a:pathLst>
                <a:path w="121" h="192">
                  <a:moveTo>
                    <a:pt x="26" y="0"/>
                  </a:moveTo>
                  <a:cubicBezTo>
                    <a:pt x="26" y="0"/>
                    <a:pt x="121" y="65"/>
                    <a:pt x="80" y="192"/>
                  </a:cubicBezTo>
                  <a:cubicBezTo>
                    <a:pt x="48" y="186"/>
                    <a:pt x="48" y="186"/>
                    <a:pt x="48" y="186"/>
                  </a:cubicBezTo>
                  <a:cubicBezTo>
                    <a:pt x="48" y="186"/>
                    <a:pt x="63" y="100"/>
                    <a:pt x="10" y="78"/>
                  </a:cubicBezTo>
                  <a:cubicBezTo>
                    <a:pt x="10" y="78"/>
                    <a:pt x="0" y="15"/>
                    <a:pt x="26" y="0"/>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57" name="Freeform 12"/>
            <p:cNvSpPr/>
            <p:nvPr>
              <p:custDataLst>
                <p:tags r:id="rId9"/>
              </p:custDataLst>
            </p:nvPr>
          </p:nvSpPr>
          <p:spPr bwMode="auto">
            <a:xfrm>
              <a:off x="8162631" y="2192732"/>
              <a:ext cx="502703" cy="1396769"/>
            </a:xfrm>
            <a:custGeom>
              <a:avLst/>
              <a:gdLst>
                <a:gd name="T0" fmla="*/ 130 w 164"/>
                <a:gd name="T1" fmla="*/ 6 h 455"/>
                <a:gd name="T2" fmla="*/ 2 w 164"/>
                <a:gd name="T3" fmla="*/ 403 h 455"/>
                <a:gd name="T4" fmla="*/ 0 w 164"/>
                <a:gd name="T5" fmla="*/ 425 h 455"/>
                <a:gd name="T6" fmla="*/ 19 w 164"/>
                <a:gd name="T7" fmla="*/ 455 h 455"/>
                <a:gd name="T8" fmla="*/ 43 w 164"/>
                <a:gd name="T9" fmla="*/ 451 h 455"/>
                <a:gd name="T10" fmla="*/ 83 w 164"/>
                <a:gd name="T11" fmla="*/ 379 h 455"/>
                <a:gd name="T12" fmla="*/ 116 w 164"/>
                <a:gd name="T13" fmla="*/ 282 h 455"/>
                <a:gd name="T14" fmla="*/ 164 w 164"/>
                <a:gd name="T15" fmla="*/ 28 h 455"/>
                <a:gd name="T16" fmla="*/ 123 w 164"/>
                <a:gd name="T17"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455">
                  <a:moveTo>
                    <a:pt x="130" y="6"/>
                  </a:moveTo>
                  <a:cubicBezTo>
                    <a:pt x="130" y="6"/>
                    <a:pt x="80" y="360"/>
                    <a:pt x="2" y="403"/>
                  </a:cubicBezTo>
                  <a:cubicBezTo>
                    <a:pt x="0" y="425"/>
                    <a:pt x="0" y="425"/>
                    <a:pt x="0" y="425"/>
                  </a:cubicBezTo>
                  <a:cubicBezTo>
                    <a:pt x="19" y="455"/>
                    <a:pt x="19" y="455"/>
                    <a:pt x="19" y="455"/>
                  </a:cubicBezTo>
                  <a:cubicBezTo>
                    <a:pt x="43" y="451"/>
                    <a:pt x="43" y="451"/>
                    <a:pt x="43" y="451"/>
                  </a:cubicBezTo>
                  <a:cubicBezTo>
                    <a:pt x="83" y="379"/>
                    <a:pt x="83" y="379"/>
                    <a:pt x="83" y="379"/>
                  </a:cubicBezTo>
                  <a:cubicBezTo>
                    <a:pt x="116" y="282"/>
                    <a:pt x="116" y="282"/>
                    <a:pt x="116" y="282"/>
                  </a:cubicBezTo>
                  <a:cubicBezTo>
                    <a:pt x="164" y="28"/>
                    <a:pt x="164" y="28"/>
                    <a:pt x="164" y="28"/>
                  </a:cubicBezTo>
                  <a:cubicBezTo>
                    <a:pt x="123" y="0"/>
                    <a:pt x="123" y="0"/>
                    <a:pt x="123" y="0"/>
                  </a:cubicBezTo>
                </a:path>
              </a:pathLst>
            </a:custGeom>
            <a:solidFill>
              <a:srgbClr val="B9252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4" name="Freeform 13"/>
            <p:cNvSpPr/>
            <p:nvPr>
              <p:custDataLst>
                <p:tags r:id="rId10"/>
              </p:custDataLst>
            </p:nvPr>
          </p:nvSpPr>
          <p:spPr bwMode="auto">
            <a:xfrm>
              <a:off x="8413246" y="2340694"/>
              <a:ext cx="237347" cy="1016505"/>
            </a:xfrm>
            <a:custGeom>
              <a:avLst/>
              <a:gdLst>
                <a:gd name="T0" fmla="*/ 0 w 77"/>
                <a:gd name="T1" fmla="*/ 331 h 331"/>
                <a:gd name="T2" fmla="*/ 77 w 77"/>
                <a:gd name="T3" fmla="*/ 0 h 331"/>
                <a:gd name="T4" fmla="*/ 0 w 77"/>
                <a:gd name="T5" fmla="*/ 331 h 331"/>
              </a:gdLst>
              <a:ahLst/>
              <a:cxnLst>
                <a:cxn ang="0">
                  <a:pos x="T0" y="T1"/>
                </a:cxn>
                <a:cxn ang="0">
                  <a:pos x="T2" y="T3"/>
                </a:cxn>
                <a:cxn ang="0">
                  <a:pos x="T4" y="T5"/>
                </a:cxn>
              </a:cxnLst>
              <a:rect l="0" t="0" r="r" b="b"/>
              <a:pathLst>
                <a:path w="77" h="331">
                  <a:moveTo>
                    <a:pt x="0" y="331"/>
                  </a:moveTo>
                  <a:cubicBezTo>
                    <a:pt x="47" y="237"/>
                    <a:pt x="68" y="82"/>
                    <a:pt x="77" y="0"/>
                  </a:cubicBezTo>
                  <a:cubicBezTo>
                    <a:pt x="65" y="80"/>
                    <a:pt x="35" y="234"/>
                    <a:pt x="0" y="331"/>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5" name="Freeform 14"/>
            <p:cNvSpPr/>
            <p:nvPr>
              <p:custDataLst>
                <p:tags r:id="rId11"/>
              </p:custDataLst>
            </p:nvPr>
          </p:nvSpPr>
          <p:spPr bwMode="auto">
            <a:xfrm>
              <a:off x="7985726" y="1947113"/>
              <a:ext cx="639805" cy="1729686"/>
            </a:xfrm>
            <a:custGeom>
              <a:avLst/>
              <a:gdLst>
                <a:gd name="T0" fmla="*/ 86 w 209"/>
                <a:gd name="T1" fmla="*/ 526 h 563"/>
                <a:gd name="T2" fmla="*/ 207 w 209"/>
                <a:gd name="T3" fmla="*/ 73 h 563"/>
                <a:gd name="T4" fmla="*/ 209 w 209"/>
                <a:gd name="T5" fmla="*/ 0 h 563"/>
                <a:gd name="T6" fmla="*/ 35 w 209"/>
                <a:gd name="T7" fmla="*/ 272 h 563"/>
                <a:gd name="T8" fmla="*/ 35 w 209"/>
                <a:gd name="T9" fmla="*/ 268 h 563"/>
                <a:gd name="T10" fmla="*/ 50 w 209"/>
                <a:gd name="T11" fmla="*/ 546 h 563"/>
                <a:gd name="T12" fmla="*/ 92 w 209"/>
                <a:gd name="T13" fmla="*/ 545 h 563"/>
                <a:gd name="T14" fmla="*/ 140 w 209"/>
                <a:gd name="T15" fmla="*/ 459 h 563"/>
                <a:gd name="T16" fmla="*/ 86 w 209"/>
                <a:gd name="T17" fmla="*/ 526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9" h="563">
                  <a:moveTo>
                    <a:pt x="86" y="526"/>
                  </a:moveTo>
                  <a:cubicBezTo>
                    <a:pt x="25" y="563"/>
                    <a:pt x="123" y="82"/>
                    <a:pt x="207" y="73"/>
                  </a:cubicBezTo>
                  <a:cubicBezTo>
                    <a:pt x="209" y="0"/>
                    <a:pt x="209" y="0"/>
                    <a:pt x="209" y="0"/>
                  </a:cubicBezTo>
                  <a:cubicBezTo>
                    <a:pt x="209" y="0"/>
                    <a:pt x="63" y="73"/>
                    <a:pt x="35" y="272"/>
                  </a:cubicBezTo>
                  <a:cubicBezTo>
                    <a:pt x="35" y="268"/>
                    <a:pt x="35" y="268"/>
                    <a:pt x="35" y="268"/>
                  </a:cubicBezTo>
                  <a:cubicBezTo>
                    <a:pt x="35" y="268"/>
                    <a:pt x="0" y="541"/>
                    <a:pt x="50" y="546"/>
                  </a:cubicBezTo>
                  <a:cubicBezTo>
                    <a:pt x="77" y="549"/>
                    <a:pt x="88" y="547"/>
                    <a:pt x="92" y="545"/>
                  </a:cubicBezTo>
                  <a:cubicBezTo>
                    <a:pt x="108" y="537"/>
                    <a:pt x="124" y="504"/>
                    <a:pt x="140" y="459"/>
                  </a:cubicBezTo>
                  <a:cubicBezTo>
                    <a:pt x="125" y="489"/>
                    <a:pt x="107" y="513"/>
                    <a:pt x="86" y="526"/>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7" name="Freeform 15"/>
            <p:cNvSpPr/>
            <p:nvPr>
              <p:custDataLst>
                <p:tags r:id="rId12"/>
              </p:custDataLst>
            </p:nvPr>
          </p:nvSpPr>
          <p:spPr bwMode="auto">
            <a:xfrm>
              <a:off x="8650593" y="2127628"/>
              <a:ext cx="17690" cy="213066"/>
            </a:xfrm>
            <a:custGeom>
              <a:avLst/>
              <a:gdLst>
                <a:gd name="T0" fmla="*/ 0 w 6"/>
                <a:gd name="T1" fmla="*/ 69 h 69"/>
                <a:gd name="T2" fmla="*/ 5 w 6"/>
                <a:gd name="T3" fmla="*/ 23 h 69"/>
                <a:gd name="T4" fmla="*/ 0 w 6"/>
                <a:gd name="T5" fmla="*/ 69 h 69"/>
              </a:gdLst>
              <a:ahLst/>
              <a:cxnLst>
                <a:cxn ang="0">
                  <a:pos x="T0" y="T1"/>
                </a:cxn>
                <a:cxn ang="0">
                  <a:pos x="T2" y="T3"/>
                </a:cxn>
                <a:cxn ang="0">
                  <a:pos x="T4" y="T5"/>
                </a:cxn>
              </a:cxnLst>
              <a:rect l="0" t="0" r="r" b="b"/>
              <a:pathLst>
                <a:path w="6" h="69">
                  <a:moveTo>
                    <a:pt x="0" y="69"/>
                  </a:moveTo>
                  <a:cubicBezTo>
                    <a:pt x="3" y="48"/>
                    <a:pt x="5" y="32"/>
                    <a:pt x="5" y="23"/>
                  </a:cubicBezTo>
                  <a:cubicBezTo>
                    <a:pt x="6" y="0"/>
                    <a:pt x="5" y="23"/>
                    <a:pt x="0" y="69"/>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0" name="Freeform 16"/>
            <p:cNvSpPr/>
            <p:nvPr>
              <p:custDataLst>
                <p:tags r:id="rId13"/>
              </p:custDataLst>
            </p:nvPr>
          </p:nvSpPr>
          <p:spPr bwMode="auto">
            <a:xfrm>
              <a:off x="8560666" y="1901244"/>
              <a:ext cx="257985" cy="506033"/>
            </a:xfrm>
            <a:custGeom>
              <a:avLst/>
              <a:gdLst>
                <a:gd name="T0" fmla="*/ 4 w 84"/>
                <a:gd name="T1" fmla="*/ 0 h 165"/>
                <a:gd name="T2" fmla="*/ 0 w 84"/>
                <a:gd name="T3" fmla="*/ 17 h 165"/>
                <a:gd name="T4" fmla="*/ 0 w 84"/>
                <a:gd name="T5" fmla="*/ 124 h 165"/>
                <a:gd name="T6" fmla="*/ 42 w 84"/>
                <a:gd name="T7" fmla="*/ 165 h 165"/>
                <a:gd name="T8" fmla="*/ 84 w 84"/>
                <a:gd name="T9" fmla="*/ 124 h 165"/>
                <a:gd name="T10" fmla="*/ 84 w 84"/>
                <a:gd name="T11" fmla="*/ 114 h 165"/>
                <a:gd name="T12" fmla="*/ 34 w 84"/>
                <a:gd name="T13" fmla="*/ 123 h 165"/>
                <a:gd name="T14" fmla="*/ 4 w 84"/>
                <a:gd name="T15" fmla="*/ 0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65">
                  <a:moveTo>
                    <a:pt x="4" y="0"/>
                  </a:moveTo>
                  <a:cubicBezTo>
                    <a:pt x="1" y="5"/>
                    <a:pt x="0" y="11"/>
                    <a:pt x="0" y="17"/>
                  </a:cubicBezTo>
                  <a:cubicBezTo>
                    <a:pt x="0" y="124"/>
                    <a:pt x="0" y="124"/>
                    <a:pt x="0" y="124"/>
                  </a:cubicBezTo>
                  <a:cubicBezTo>
                    <a:pt x="0" y="147"/>
                    <a:pt x="19" y="165"/>
                    <a:pt x="42" y="165"/>
                  </a:cubicBezTo>
                  <a:cubicBezTo>
                    <a:pt x="65" y="165"/>
                    <a:pt x="84" y="147"/>
                    <a:pt x="84" y="124"/>
                  </a:cubicBezTo>
                  <a:cubicBezTo>
                    <a:pt x="84" y="114"/>
                    <a:pt x="84" y="114"/>
                    <a:pt x="84" y="114"/>
                  </a:cubicBezTo>
                  <a:cubicBezTo>
                    <a:pt x="73" y="122"/>
                    <a:pt x="54" y="123"/>
                    <a:pt x="34" y="123"/>
                  </a:cubicBezTo>
                  <a:cubicBezTo>
                    <a:pt x="12" y="123"/>
                    <a:pt x="6" y="44"/>
                    <a:pt x="4" y="0"/>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2" name="Freeform 17"/>
            <p:cNvSpPr/>
            <p:nvPr>
              <p:custDataLst>
                <p:tags r:id="rId14"/>
              </p:custDataLst>
            </p:nvPr>
          </p:nvSpPr>
          <p:spPr bwMode="auto">
            <a:xfrm>
              <a:off x="8573935" y="1830222"/>
              <a:ext cx="244718" cy="448328"/>
            </a:xfrm>
            <a:custGeom>
              <a:avLst/>
              <a:gdLst>
                <a:gd name="T0" fmla="*/ 38 w 80"/>
                <a:gd name="T1" fmla="*/ 0 h 146"/>
                <a:gd name="T2" fmla="*/ 0 w 80"/>
                <a:gd name="T3" fmla="*/ 23 h 146"/>
                <a:gd name="T4" fmla="*/ 30 w 80"/>
                <a:gd name="T5" fmla="*/ 146 h 146"/>
                <a:gd name="T6" fmla="*/ 80 w 80"/>
                <a:gd name="T7" fmla="*/ 137 h 146"/>
                <a:gd name="T8" fmla="*/ 80 w 80"/>
                <a:gd name="T9" fmla="*/ 40 h 146"/>
                <a:gd name="T10" fmla="*/ 38 w 80"/>
                <a:gd name="T11" fmla="*/ 0 h 146"/>
              </a:gdLst>
              <a:ahLst/>
              <a:cxnLst>
                <a:cxn ang="0">
                  <a:pos x="T0" y="T1"/>
                </a:cxn>
                <a:cxn ang="0">
                  <a:pos x="T2" y="T3"/>
                </a:cxn>
                <a:cxn ang="0">
                  <a:pos x="T4" y="T5"/>
                </a:cxn>
                <a:cxn ang="0">
                  <a:pos x="T6" y="T7"/>
                </a:cxn>
                <a:cxn ang="0">
                  <a:pos x="T8" y="T9"/>
                </a:cxn>
                <a:cxn ang="0">
                  <a:pos x="T10" y="T11"/>
                </a:cxn>
              </a:cxnLst>
              <a:rect l="0" t="0" r="r" b="b"/>
              <a:pathLst>
                <a:path w="80" h="146">
                  <a:moveTo>
                    <a:pt x="38" y="0"/>
                  </a:moveTo>
                  <a:cubicBezTo>
                    <a:pt x="21" y="0"/>
                    <a:pt x="7" y="9"/>
                    <a:pt x="0" y="23"/>
                  </a:cubicBezTo>
                  <a:cubicBezTo>
                    <a:pt x="2" y="67"/>
                    <a:pt x="8" y="146"/>
                    <a:pt x="30" y="146"/>
                  </a:cubicBezTo>
                  <a:cubicBezTo>
                    <a:pt x="50" y="146"/>
                    <a:pt x="69" y="145"/>
                    <a:pt x="80" y="137"/>
                  </a:cubicBezTo>
                  <a:cubicBezTo>
                    <a:pt x="80" y="40"/>
                    <a:pt x="80" y="40"/>
                    <a:pt x="80" y="40"/>
                  </a:cubicBezTo>
                  <a:cubicBezTo>
                    <a:pt x="80" y="18"/>
                    <a:pt x="61" y="0"/>
                    <a:pt x="38" y="0"/>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3" name="Freeform 18"/>
            <p:cNvSpPr/>
            <p:nvPr>
              <p:custDataLst>
                <p:tags r:id="rId15"/>
              </p:custDataLst>
            </p:nvPr>
          </p:nvSpPr>
          <p:spPr bwMode="auto">
            <a:xfrm>
              <a:off x="8833395" y="1830222"/>
              <a:ext cx="244718" cy="451287"/>
            </a:xfrm>
            <a:custGeom>
              <a:avLst/>
              <a:gdLst>
                <a:gd name="T0" fmla="*/ 37 w 80"/>
                <a:gd name="T1" fmla="*/ 147 h 147"/>
                <a:gd name="T2" fmla="*/ 80 w 80"/>
                <a:gd name="T3" fmla="*/ 118 h 147"/>
                <a:gd name="T4" fmla="*/ 80 w 80"/>
                <a:gd name="T5" fmla="*/ 40 h 147"/>
                <a:gd name="T6" fmla="*/ 38 w 80"/>
                <a:gd name="T7" fmla="*/ 0 h 147"/>
                <a:gd name="T8" fmla="*/ 0 w 80"/>
                <a:gd name="T9" fmla="*/ 25 h 147"/>
                <a:gd name="T10" fmla="*/ 37 w 80"/>
                <a:gd name="T11" fmla="*/ 147 h 147"/>
              </a:gdLst>
              <a:ahLst/>
              <a:cxnLst>
                <a:cxn ang="0">
                  <a:pos x="T0" y="T1"/>
                </a:cxn>
                <a:cxn ang="0">
                  <a:pos x="T2" y="T3"/>
                </a:cxn>
                <a:cxn ang="0">
                  <a:pos x="T4" y="T5"/>
                </a:cxn>
                <a:cxn ang="0">
                  <a:pos x="T6" y="T7"/>
                </a:cxn>
                <a:cxn ang="0">
                  <a:pos x="T8" y="T9"/>
                </a:cxn>
                <a:cxn ang="0">
                  <a:pos x="T10" y="T11"/>
                </a:cxn>
              </a:cxnLst>
              <a:rect l="0" t="0" r="r" b="b"/>
              <a:pathLst>
                <a:path w="80" h="147">
                  <a:moveTo>
                    <a:pt x="37" y="147"/>
                  </a:moveTo>
                  <a:cubicBezTo>
                    <a:pt x="62" y="147"/>
                    <a:pt x="75" y="129"/>
                    <a:pt x="80" y="118"/>
                  </a:cubicBezTo>
                  <a:cubicBezTo>
                    <a:pt x="80" y="40"/>
                    <a:pt x="80" y="40"/>
                    <a:pt x="80" y="40"/>
                  </a:cubicBezTo>
                  <a:cubicBezTo>
                    <a:pt x="80" y="18"/>
                    <a:pt x="61" y="0"/>
                    <a:pt x="38" y="0"/>
                  </a:cubicBezTo>
                  <a:cubicBezTo>
                    <a:pt x="21" y="0"/>
                    <a:pt x="6" y="10"/>
                    <a:pt x="0" y="25"/>
                  </a:cubicBezTo>
                  <a:cubicBezTo>
                    <a:pt x="1" y="60"/>
                    <a:pt x="7" y="147"/>
                    <a:pt x="37" y="147"/>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4" name="Freeform 19"/>
            <p:cNvSpPr/>
            <p:nvPr>
              <p:custDataLst>
                <p:tags r:id="rId16"/>
              </p:custDataLst>
            </p:nvPr>
          </p:nvSpPr>
          <p:spPr bwMode="auto">
            <a:xfrm>
              <a:off x="8821601" y="1907163"/>
              <a:ext cx="256512" cy="500114"/>
            </a:xfrm>
            <a:custGeom>
              <a:avLst/>
              <a:gdLst>
                <a:gd name="T0" fmla="*/ 41 w 84"/>
                <a:gd name="T1" fmla="*/ 122 h 163"/>
                <a:gd name="T2" fmla="*/ 4 w 84"/>
                <a:gd name="T3" fmla="*/ 0 h 163"/>
                <a:gd name="T4" fmla="*/ 0 w 84"/>
                <a:gd name="T5" fmla="*/ 15 h 163"/>
                <a:gd name="T6" fmla="*/ 0 w 84"/>
                <a:gd name="T7" fmla="*/ 122 h 163"/>
                <a:gd name="T8" fmla="*/ 42 w 84"/>
                <a:gd name="T9" fmla="*/ 163 h 163"/>
                <a:gd name="T10" fmla="*/ 84 w 84"/>
                <a:gd name="T11" fmla="*/ 122 h 163"/>
                <a:gd name="T12" fmla="*/ 84 w 84"/>
                <a:gd name="T13" fmla="*/ 93 h 163"/>
                <a:gd name="T14" fmla="*/ 41 w 84"/>
                <a:gd name="T15" fmla="*/ 122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63">
                  <a:moveTo>
                    <a:pt x="41" y="122"/>
                  </a:moveTo>
                  <a:cubicBezTo>
                    <a:pt x="11" y="122"/>
                    <a:pt x="5" y="35"/>
                    <a:pt x="4" y="0"/>
                  </a:cubicBezTo>
                  <a:cubicBezTo>
                    <a:pt x="2" y="4"/>
                    <a:pt x="0" y="10"/>
                    <a:pt x="0" y="15"/>
                  </a:cubicBezTo>
                  <a:cubicBezTo>
                    <a:pt x="0" y="122"/>
                    <a:pt x="0" y="122"/>
                    <a:pt x="0" y="122"/>
                  </a:cubicBezTo>
                  <a:cubicBezTo>
                    <a:pt x="0" y="145"/>
                    <a:pt x="19" y="163"/>
                    <a:pt x="42" y="163"/>
                  </a:cubicBezTo>
                  <a:cubicBezTo>
                    <a:pt x="65" y="163"/>
                    <a:pt x="84" y="145"/>
                    <a:pt x="84" y="122"/>
                  </a:cubicBezTo>
                  <a:cubicBezTo>
                    <a:pt x="84" y="93"/>
                    <a:pt x="84" y="93"/>
                    <a:pt x="84" y="93"/>
                  </a:cubicBezTo>
                  <a:cubicBezTo>
                    <a:pt x="79" y="104"/>
                    <a:pt x="66" y="122"/>
                    <a:pt x="41" y="122"/>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5" name="Freeform 20"/>
            <p:cNvSpPr/>
            <p:nvPr>
              <p:custDataLst>
                <p:tags r:id="rId17"/>
              </p:custDataLst>
            </p:nvPr>
          </p:nvSpPr>
          <p:spPr bwMode="auto">
            <a:xfrm>
              <a:off x="9088432" y="1901244"/>
              <a:ext cx="253563" cy="506033"/>
            </a:xfrm>
            <a:custGeom>
              <a:avLst/>
              <a:gdLst>
                <a:gd name="T0" fmla="*/ 4 w 83"/>
                <a:gd name="T1" fmla="*/ 0 h 165"/>
                <a:gd name="T2" fmla="*/ 0 w 83"/>
                <a:gd name="T3" fmla="*/ 17 h 165"/>
                <a:gd name="T4" fmla="*/ 0 w 83"/>
                <a:gd name="T5" fmla="*/ 124 h 165"/>
                <a:gd name="T6" fmla="*/ 42 w 83"/>
                <a:gd name="T7" fmla="*/ 165 h 165"/>
                <a:gd name="T8" fmla="*/ 83 w 83"/>
                <a:gd name="T9" fmla="*/ 124 h 165"/>
                <a:gd name="T10" fmla="*/ 83 w 83"/>
                <a:gd name="T11" fmla="*/ 118 h 165"/>
                <a:gd name="T12" fmla="*/ 41 w 83"/>
                <a:gd name="T13" fmla="*/ 128 h 165"/>
                <a:gd name="T14" fmla="*/ 4 w 83"/>
                <a:gd name="T15" fmla="*/ 0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65">
                  <a:moveTo>
                    <a:pt x="4" y="0"/>
                  </a:moveTo>
                  <a:cubicBezTo>
                    <a:pt x="1" y="5"/>
                    <a:pt x="0" y="11"/>
                    <a:pt x="0" y="17"/>
                  </a:cubicBezTo>
                  <a:cubicBezTo>
                    <a:pt x="0" y="124"/>
                    <a:pt x="0" y="124"/>
                    <a:pt x="0" y="124"/>
                  </a:cubicBezTo>
                  <a:cubicBezTo>
                    <a:pt x="0" y="147"/>
                    <a:pt x="19" y="165"/>
                    <a:pt x="42" y="165"/>
                  </a:cubicBezTo>
                  <a:cubicBezTo>
                    <a:pt x="65" y="165"/>
                    <a:pt x="83" y="147"/>
                    <a:pt x="83" y="124"/>
                  </a:cubicBezTo>
                  <a:cubicBezTo>
                    <a:pt x="83" y="118"/>
                    <a:pt x="83" y="118"/>
                    <a:pt x="83" y="118"/>
                  </a:cubicBezTo>
                  <a:cubicBezTo>
                    <a:pt x="79" y="122"/>
                    <a:pt x="68" y="128"/>
                    <a:pt x="41" y="128"/>
                  </a:cubicBezTo>
                  <a:cubicBezTo>
                    <a:pt x="9" y="128"/>
                    <a:pt x="5" y="36"/>
                    <a:pt x="4" y="0"/>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6" name="Freeform 21"/>
            <p:cNvSpPr/>
            <p:nvPr>
              <p:custDataLst>
                <p:tags r:id="rId18"/>
              </p:custDataLst>
            </p:nvPr>
          </p:nvSpPr>
          <p:spPr bwMode="auto">
            <a:xfrm>
              <a:off x="9100225" y="1830222"/>
              <a:ext cx="241770" cy="464603"/>
            </a:xfrm>
            <a:custGeom>
              <a:avLst/>
              <a:gdLst>
                <a:gd name="T0" fmla="*/ 38 w 79"/>
                <a:gd name="T1" fmla="*/ 0 h 151"/>
                <a:gd name="T2" fmla="*/ 0 w 79"/>
                <a:gd name="T3" fmla="*/ 23 h 151"/>
                <a:gd name="T4" fmla="*/ 37 w 79"/>
                <a:gd name="T5" fmla="*/ 151 h 151"/>
                <a:gd name="T6" fmla="*/ 79 w 79"/>
                <a:gd name="T7" fmla="*/ 141 h 151"/>
                <a:gd name="T8" fmla="*/ 79 w 79"/>
                <a:gd name="T9" fmla="*/ 40 h 151"/>
                <a:gd name="T10" fmla="*/ 38 w 79"/>
                <a:gd name="T11" fmla="*/ 0 h 151"/>
              </a:gdLst>
              <a:ahLst/>
              <a:cxnLst>
                <a:cxn ang="0">
                  <a:pos x="T0" y="T1"/>
                </a:cxn>
                <a:cxn ang="0">
                  <a:pos x="T2" y="T3"/>
                </a:cxn>
                <a:cxn ang="0">
                  <a:pos x="T4" y="T5"/>
                </a:cxn>
                <a:cxn ang="0">
                  <a:pos x="T6" y="T7"/>
                </a:cxn>
                <a:cxn ang="0">
                  <a:pos x="T8" y="T9"/>
                </a:cxn>
                <a:cxn ang="0">
                  <a:pos x="T10" y="T11"/>
                </a:cxn>
              </a:cxnLst>
              <a:rect l="0" t="0" r="r" b="b"/>
              <a:pathLst>
                <a:path w="79" h="151">
                  <a:moveTo>
                    <a:pt x="38" y="0"/>
                  </a:moveTo>
                  <a:cubicBezTo>
                    <a:pt x="21" y="0"/>
                    <a:pt x="7" y="9"/>
                    <a:pt x="0" y="23"/>
                  </a:cubicBezTo>
                  <a:cubicBezTo>
                    <a:pt x="1" y="59"/>
                    <a:pt x="5" y="151"/>
                    <a:pt x="37" y="151"/>
                  </a:cubicBezTo>
                  <a:cubicBezTo>
                    <a:pt x="64" y="151"/>
                    <a:pt x="75" y="145"/>
                    <a:pt x="79" y="141"/>
                  </a:cubicBezTo>
                  <a:cubicBezTo>
                    <a:pt x="79" y="40"/>
                    <a:pt x="79" y="40"/>
                    <a:pt x="79" y="40"/>
                  </a:cubicBezTo>
                  <a:cubicBezTo>
                    <a:pt x="79" y="18"/>
                    <a:pt x="61" y="0"/>
                    <a:pt x="38" y="0"/>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7" name="Freeform 22"/>
            <p:cNvSpPr/>
            <p:nvPr>
              <p:custDataLst>
                <p:tags r:id="rId19"/>
              </p:custDataLst>
            </p:nvPr>
          </p:nvSpPr>
          <p:spPr bwMode="auto">
            <a:xfrm>
              <a:off x="9350840" y="1892366"/>
              <a:ext cx="257985" cy="514910"/>
            </a:xfrm>
            <a:custGeom>
              <a:avLst/>
              <a:gdLst>
                <a:gd name="T0" fmla="*/ 6 w 84"/>
                <a:gd name="T1" fmla="*/ 0 h 168"/>
                <a:gd name="T2" fmla="*/ 0 w 84"/>
                <a:gd name="T3" fmla="*/ 20 h 168"/>
                <a:gd name="T4" fmla="*/ 0 w 84"/>
                <a:gd name="T5" fmla="*/ 127 h 168"/>
                <a:gd name="T6" fmla="*/ 42 w 84"/>
                <a:gd name="T7" fmla="*/ 168 h 168"/>
                <a:gd name="T8" fmla="*/ 84 w 84"/>
                <a:gd name="T9" fmla="*/ 127 h 168"/>
                <a:gd name="T10" fmla="*/ 84 w 84"/>
                <a:gd name="T11" fmla="*/ 123 h 168"/>
                <a:gd name="T12" fmla="*/ 38 w 84"/>
                <a:gd name="T13" fmla="*/ 138 h 168"/>
                <a:gd name="T14" fmla="*/ 6 w 84"/>
                <a:gd name="T15" fmla="*/ 0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68">
                  <a:moveTo>
                    <a:pt x="6" y="0"/>
                  </a:moveTo>
                  <a:cubicBezTo>
                    <a:pt x="2" y="6"/>
                    <a:pt x="0" y="13"/>
                    <a:pt x="0" y="20"/>
                  </a:cubicBezTo>
                  <a:cubicBezTo>
                    <a:pt x="0" y="127"/>
                    <a:pt x="0" y="127"/>
                    <a:pt x="0" y="127"/>
                  </a:cubicBezTo>
                  <a:cubicBezTo>
                    <a:pt x="0" y="150"/>
                    <a:pt x="19" y="168"/>
                    <a:pt x="42" y="168"/>
                  </a:cubicBezTo>
                  <a:cubicBezTo>
                    <a:pt x="65" y="168"/>
                    <a:pt x="84" y="150"/>
                    <a:pt x="84" y="127"/>
                  </a:cubicBezTo>
                  <a:cubicBezTo>
                    <a:pt x="84" y="123"/>
                    <a:pt x="84" y="123"/>
                    <a:pt x="84" y="123"/>
                  </a:cubicBezTo>
                  <a:cubicBezTo>
                    <a:pt x="76" y="129"/>
                    <a:pt x="62" y="138"/>
                    <a:pt x="38" y="138"/>
                  </a:cubicBezTo>
                  <a:cubicBezTo>
                    <a:pt x="5" y="138"/>
                    <a:pt x="5" y="30"/>
                    <a:pt x="6" y="0"/>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8" name="Freeform 23"/>
            <p:cNvSpPr/>
            <p:nvPr>
              <p:custDataLst>
                <p:tags r:id="rId20"/>
              </p:custDataLst>
            </p:nvPr>
          </p:nvSpPr>
          <p:spPr bwMode="auto">
            <a:xfrm>
              <a:off x="9367056" y="1830222"/>
              <a:ext cx="241770" cy="485318"/>
            </a:xfrm>
            <a:custGeom>
              <a:avLst/>
              <a:gdLst>
                <a:gd name="T0" fmla="*/ 37 w 79"/>
                <a:gd name="T1" fmla="*/ 0 h 158"/>
                <a:gd name="T2" fmla="*/ 1 w 79"/>
                <a:gd name="T3" fmla="*/ 20 h 158"/>
                <a:gd name="T4" fmla="*/ 33 w 79"/>
                <a:gd name="T5" fmla="*/ 158 h 158"/>
                <a:gd name="T6" fmla="*/ 79 w 79"/>
                <a:gd name="T7" fmla="*/ 143 h 158"/>
                <a:gd name="T8" fmla="*/ 79 w 79"/>
                <a:gd name="T9" fmla="*/ 40 h 158"/>
                <a:gd name="T10" fmla="*/ 37 w 79"/>
                <a:gd name="T11" fmla="*/ 0 h 158"/>
              </a:gdLst>
              <a:ahLst/>
              <a:cxnLst>
                <a:cxn ang="0">
                  <a:pos x="T0" y="T1"/>
                </a:cxn>
                <a:cxn ang="0">
                  <a:pos x="T2" y="T3"/>
                </a:cxn>
                <a:cxn ang="0">
                  <a:pos x="T4" y="T5"/>
                </a:cxn>
                <a:cxn ang="0">
                  <a:pos x="T6" y="T7"/>
                </a:cxn>
                <a:cxn ang="0">
                  <a:pos x="T8" y="T9"/>
                </a:cxn>
                <a:cxn ang="0">
                  <a:pos x="T10" y="T11"/>
                </a:cxn>
              </a:cxnLst>
              <a:rect l="0" t="0" r="r" b="b"/>
              <a:pathLst>
                <a:path w="79" h="158">
                  <a:moveTo>
                    <a:pt x="37" y="0"/>
                  </a:moveTo>
                  <a:cubicBezTo>
                    <a:pt x="21" y="0"/>
                    <a:pt x="8" y="8"/>
                    <a:pt x="1" y="20"/>
                  </a:cubicBezTo>
                  <a:cubicBezTo>
                    <a:pt x="0" y="50"/>
                    <a:pt x="0" y="158"/>
                    <a:pt x="33" y="158"/>
                  </a:cubicBezTo>
                  <a:cubicBezTo>
                    <a:pt x="57" y="158"/>
                    <a:pt x="71" y="149"/>
                    <a:pt x="79" y="143"/>
                  </a:cubicBezTo>
                  <a:cubicBezTo>
                    <a:pt x="79" y="40"/>
                    <a:pt x="79" y="40"/>
                    <a:pt x="79" y="40"/>
                  </a:cubicBezTo>
                  <a:cubicBezTo>
                    <a:pt x="79" y="18"/>
                    <a:pt x="60" y="0"/>
                    <a:pt x="37" y="0"/>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9" name="Freeform 24"/>
            <p:cNvSpPr/>
            <p:nvPr>
              <p:custDataLst>
                <p:tags r:id="rId21"/>
              </p:custDataLst>
            </p:nvPr>
          </p:nvSpPr>
          <p:spPr bwMode="auto">
            <a:xfrm>
              <a:off x="9114967" y="3280257"/>
              <a:ext cx="493858" cy="476441"/>
            </a:xfrm>
            <a:custGeom>
              <a:avLst/>
              <a:gdLst>
                <a:gd name="T0" fmla="*/ 0 w 161"/>
                <a:gd name="T1" fmla="*/ 1 h 155"/>
                <a:gd name="T2" fmla="*/ 135 w 161"/>
                <a:gd name="T3" fmla="*/ 0 h 155"/>
                <a:gd name="T4" fmla="*/ 161 w 161"/>
                <a:gd name="T5" fmla="*/ 26 h 155"/>
                <a:gd name="T6" fmla="*/ 161 w 161"/>
                <a:gd name="T7" fmla="*/ 128 h 155"/>
                <a:gd name="T8" fmla="*/ 136 w 161"/>
                <a:gd name="T9" fmla="*/ 154 h 155"/>
                <a:gd name="T10" fmla="*/ 1 w 161"/>
                <a:gd name="T11" fmla="*/ 155 h 155"/>
                <a:gd name="T12" fmla="*/ 0 w 161"/>
                <a:gd name="T13" fmla="*/ 120 h 155"/>
                <a:gd name="T14" fmla="*/ 0 w 161"/>
                <a:gd name="T15" fmla="*/ 1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55">
                  <a:moveTo>
                    <a:pt x="0" y="1"/>
                  </a:moveTo>
                  <a:cubicBezTo>
                    <a:pt x="135" y="0"/>
                    <a:pt x="135" y="0"/>
                    <a:pt x="135" y="0"/>
                  </a:cubicBezTo>
                  <a:cubicBezTo>
                    <a:pt x="149" y="0"/>
                    <a:pt x="161" y="11"/>
                    <a:pt x="161" y="26"/>
                  </a:cubicBezTo>
                  <a:cubicBezTo>
                    <a:pt x="161" y="128"/>
                    <a:pt x="161" y="128"/>
                    <a:pt x="161" y="128"/>
                  </a:cubicBezTo>
                  <a:cubicBezTo>
                    <a:pt x="161" y="143"/>
                    <a:pt x="150" y="154"/>
                    <a:pt x="136" y="154"/>
                  </a:cubicBezTo>
                  <a:cubicBezTo>
                    <a:pt x="1" y="155"/>
                    <a:pt x="1" y="155"/>
                    <a:pt x="1" y="155"/>
                  </a:cubicBezTo>
                  <a:cubicBezTo>
                    <a:pt x="0" y="120"/>
                    <a:pt x="0" y="120"/>
                    <a:pt x="0" y="120"/>
                  </a:cubicBezTo>
                  <a:lnTo>
                    <a:pt x="0" y="1"/>
                  </a:lnTo>
                  <a:close/>
                </a:path>
              </a:pathLst>
            </a:custGeom>
            <a:solidFill>
              <a:srgbClr val="BFDCD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0" name="Freeform 25"/>
            <p:cNvSpPr/>
            <p:nvPr>
              <p:custDataLst>
                <p:tags r:id="rId22"/>
              </p:custDataLst>
            </p:nvPr>
          </p:nvSpPr>
          <p:spPr bwMode="auto">
            <a:xfrm>
              <a:off x="8622583" y="3283217"/>
              <a:ext cx="496807" cy="476441"/>
            </a:xfrm>
            <a:custGeom>
              <a:avLst/>
              <a:gdLst>
                <a:gd name="T0" fmla="*/ 26 w 162"/>
                <a:gd name="T1" fmla="*/ 0 h 155"/>
                <a:gd name="T2" fmla="*/ 161 w 162"/>
                <a:gd name="T3" fmla="*/ 0 h 155"/>
                <a:gd name="T4" fmla="*/ 161 w 162"/>
                <a:gd name="T5" fmla="*/ 119 h 155"/>
                <a:gd name="T6" fmla="*/ 162 w 162"/>
                <a:gd name="T7" fmla="*/ 154 h 155"/>
                <a:gd name="T8" fmla="*/ 26 w 162"/>
                <a:gd name="T9" fmla="*/ 155 h 155"/>
                <a:gd name="T10" fmla="*/ 0 w 162"/>
                <a:gd name="T11" fmla="*/ 129 h 155"/>
                <a:gd name="T12" fmla="*/ 0 w 162"/>
                <a:gd name="T13" fmla="*/ 26 h 155"/>
                <a:gd name="T14" fmla="*/ 26 w 162"/>
                <a:gd name="T15" fmla="*/ 0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2" h="155">
                  <a:moveTo>
                    <a:pt x="26" y="0"/>
                  </a:moveTo>
                  <a:cubicBezTo>
                    <a:pt x="161" y="0"/>
                    <a:pt x="161" y="0"/>
                    <a:pt x="161" y="0"/>
                  </a:cubicBezTo>
                  <a:cubicBezTo>
                    <a:pt x="161" y="119"/>
                    <a:pt x="161" y="119"/>
                    <a:pt x="161" y="119"/>
                  </a:cubicBezTo>
                  <a:cubicBezTo>
                    <a:pt x="162" y="154"/>
                    <a:pt x="162" y="154"/>
                    <a:pt x="162" y="154"/>
                  </a:cubicBezTo>
                  <a:cubicBezTo>
                    <a:pt x="26" y="155"/>
                    <a:pt x="26" y="155"/>
                    <a:pt x="26" y="155"/>
                  </a:cubicBezTo>
                  <a:cubicBezTo>
                    <a:pt x="12" y="155"/>
                    <a:pt x="1" y="143"/>
                    <a:pt x="0" y="129"/>
                  </a:cubicBezTo>
                  <a:cubicBezTo>
                    <a:pt x="0" y="26"/>
                    <a:pt x="0" y="26"/>
                    <a:pt x="0" y="26"/>
                  </a:cubicBezTo>
                  <a:cubicBezTo>
                    <a:pt x="0" y="12"/>
                    <a:pt x="11" y="0"/>
                    <a:pt x="26" y="0"/>
                  </a:cubicBezTo>
                  <a:close/>
                </a:path>
              </a:pathLst>
            </a:custGeom>
            <a:solidFill>
              <a:srgbClr val="96CBD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1" name="Freeform 26"/>
            <p:cNvSpPr/>
            <p:nvPr>
              <p:custDataLst>
                <p:tags r:id="rId23"/>
              </p:custDataLst>
            </p:nvPr>
          </p:nvSpPr>
          <p:spPr bwMode="auto">
            <a:xfrm>
              <a:off x="9370004" y="3335004"/>
              <a:ext cx="153317" cy="156841"/>
            </a:xfrm>
            <a:custGeom>
              <a:avLst/>
              <a:gdLst>
                <a:gd name="T0" fmla="*/ 0 w 50"/>
                <a:gd name="T1" fmla="*/ 26 h 51"/>
                <a:gd name="T2" fmla="*/ 25 w 50"/>
                <a:gd name="T3" fmla="*/ 51 h 51"/>
                <a:gd name="T4" fmla="*/ 50 w 50"/>
                <a:gd name="T5" fmla="*/ 25 h 51"/>
                <a:gd name="T6" fmla="*/ 25 w 50"/>
                <a:gd name="T7" fmla="*/ 1 h 51"/>
                <a:gd name="T8" fmla="*/ 0 w 50"/>
                <a:gd name="T9" fmla="*/ 26 h 51"/>
              </a:gdLst>
              <a:ahLst/>
              <a:cxnLst>
                <a:cxn ang="0">
                  <a:pos x="T0" y="T1"/>
                </a:cxn>
                <a:cxn ang="0">
                  <a:pos x="T2" y="T3"/>
                </a:cxn>
                <a:cxn ang="0">
                  <a:pos x="T4" y="T5"/>
                </a:cxn>
                <a:cxn ang="0">
                  <a:pos x="T6" y="T7"/>
                </a:cxn>
                <a:cxn ang="0">
                  <a:pos x="T8" y="T9"/>
                </a:cxn>
              </a:cxnLst>
              <a:rect l="0" t="0" r="r" b="b"/>
              <a:pathLst>
                <a:path w="50" h="51">
                  <a:moveTo>
                    <a:pt x="0" y="26"/>
                  </a:moveTo>
                  <a:cubicBezTo>
                    <a:pt x="0" y="40"/>
                    <a:pt x="11" y="51"/>
                    <a:pt x="25" y="51"/>
                  </a:cubicBezTo>
                  <a:cubicBezTo>
                    <a:pt x="39" y="51"/>
                    <a:pt x="50" y="39"/>
                    <a:pt x="50" y="25"/>
                  </a:cubicBezTo>
                  <a:cubicBezTo>
                    <a:pt x="50" y="12"/>
                    <a:pt x="38" y="0"/>
                    <a:pt x="25" y="1"/>
                  </a:cubicBezTo>
                  <a:cubicBezTo>
                    <a:pt x="11" y="1"/>
                    <a:pt x="0" y="12"/>
                    <a:pt x="0" y="26"/>
                  </a:cubicBezTo>
                  <a:close/>
                </a:path>
              </a:pathLst>
            </a:custGeom>
            <a:solidFill>
              <a:srgbClr val="164D7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2" name="Freeform 27"/>
            <p:cNvSpPr/>
            <p:nvPr>
              <p:custDataLst>
                <p:tags r:id="rId24"/>
              </p:custDataLst>
            </p:nvPr>
          </p:nvSpPr>
          <p:spPr bwMode="auto">
            <a:xfrm>
              <a:off x="9106122" y="3503682"/>
              <a:ext cx="551353" cy="3354318"/>
            </a:xfrm>
            <a:custGeom>
              <a:avLst/>
              <a:gdLst>
                <a:gd name="T0" fmla="*/ 154 w 180"/>
                <a:gd name="T1" fmla="*/ 0 h 1092"/>
                <a:gd name="T2" fmla="*/ 0 w 180"/>
                <a:gd name="T3" fmla="*/ 0 h 1092"/>
                <a:gd name="T4" fmla="*/ 0 w 180"/>
                <a:gd name="T5" fmla="*/ 1092 h 1092"/>
                <a:gd name="T6" fmla="*/ 179 w 180"/>
                <a:gd name="T7" fmla="*/ 1092 h 1092"/>
                <a:gd name="T8" fmla="*/ 180 w 180"/>
                <a:gd name="T9" fmla="*/ 16 h 1092"/>
                <a:gd name="T10" fmla="*/ 154 w 180"/>
                <a:gd name="T11" fmla="*/ 0 h 1092"/>
              </a:gdLst>
              <a:ahLst/>
              <a:cxnLst>
                <a:cxn ang="0">
                  <a:pos x="T0" y="T1"/>
                </a:cxn>
                <a:cxn ang="0">
                  <a:pos x="T2" y="T3"/>
                </a:cxn>
                <a:cxn ang="0">
                  <a:pos x="T4" y="T5"/>
                </a:cxn>
                <a:cxn ang="0">
                  <a:pos x="T6" y="T7"/>
                </a:cxn>
                <a:cxn ang="0">
                  <a:pos x="T8" y="T9"/>
                </a:cxn>
                <a:cxn ang="0">
                  <a:pos x="T10" y="T11"/>
                </a:cxn>
              </a:cxnLst>
              <a:rect l="0" t="0" r="r" b="b"/>
              <a:pathLst>
                <a:path w="180" h="1092">
                  <a:moveTo>
                    <a:pt x="154" y="0"/>
                  </a:moveTo>
                  <a:cubicBezTo>
                    <a:pt x="0" y="0"/>
                    <a:pt x="0" y="0"/>
                    <a:pt x="0" y="0"/>
                  </a:cubicBezTo>
                  <a:cubicBezTo>
                    <a:pt x="0" y="1092"/>
                    <a:pt x="0" y="1092"/>
                    <a:pt x="0" y="1092"/>
                  </a:cubicBezTo>
                  <a:cubicBezTo>
                    <a:pt x="179" y="1092"/>
                    <a:pt x="179" y="1092"/>
                    <a:pt x="179" y="1092"/>
                  </a:cubicBezTo>
                  <a:cubicBezTo>
                    <a:pt x="180" y="16"/>
                    <a:pt x="180" y="16"/>
                    <a:pt x="180" y="16"/>
                  </a:cubicBezTo>
                  <a:cubicBezTo>
                    <a:pt x="179" y="7"/>
                    <a:pt x="168" y="0"/>
                    <a:pt x="154" y="0"/>
                  </a:cubicBezTo>
                  <a:close/>
                </a:path>
              </a:pathLst>
            </a:custGeom>
            <a:solidFill>
              <a:srgbClr val="164D7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3" name="Freeform 28"/>
            <p:cNvSpPr/>
            <p:nvPr>
              <p:custDataLst>
                <p:tags r:id="rId25"/>
              </p:custDataLst>
            </p:nvPr>
          </p:nvSpPr>
          <p:spPr bwMode="auto">
            <a:xfrm>
              <a:off x="8559506" y="3503682"/>
              <a:ext cx="557249" cy="3354318"/>
            </a:xfrm>
            <a:custGeom>
              <a:avLst/>
              <a:gdLst>
                <a:gd name="T0" fmla="*/ 180 w 182"/>
                <a:gd name="T1" fmla="*/ 0 h 1092"/>
                <a:gd name="T2" fmla="*/ 182 w 182"/>
                <a:gd name="T3" fmla="*/ 0 h 1092"/>
                <a:gd name="T4" fmla="*/ 182 w 182"/>
                <a:gd name="T5" fmla="*/ 0 h 1092"/>
                <a:gd name="T6" fmla="*/ 26 w 182"/>
                <a:gd name="T7" fmla="*/ 0 h 1092"/>
                <a:gd name="T8" fmla="*/ 0 w 182"/>
                <a:gd name="T9" fmla="*/ 16 h 1092"/>
                <a:gd name="T10" fmla="*/ 1 w 182"/>
                <a:gd name="T11" fmla="*/ 1092 h 1092"/>
                <a:gd name="T12" fmla="*/ 180 w 182"/>
                <a:gd name="T13" fmla="*/ 1092 h 1092"/>
                <a:gd name="T14" fmla="*/ 180 w 182"/>
                <a:gd name="T15" fmla="*/ 0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092">
                  <a:moveTo>
                    <a:pt x="180" y="0"/>
                  </a:moveTo>
                  <a:cubicBezTo>
                    <a:pt x="182" y="0"/>
                    <a:pt x="182" y="0"/>
                    <a:pt x="182" y="0"/>
                  </a:cubicBezTo>
                  <a:cubicBezTo>
                    <a:pt x="182" y="0"/>
                    <a:pt x="182" y="0"/>
                    <a:pt x="182" y="0"/>
                  </a:cubicBezTo>
                  <a:cubicBezTo>
                    <a:pt x="26" y="0"/>
                    <a:pt x="26" y="0"/>
                    <a:pt x="26" y="0"/>
                  </a:cubicBezTo>
                  <a:cubicBezTo>
                    <a:pt x="12" y="0"/>
                    <a:pt x="1" y="7"/>
                    <a:pt x="0" y="16"/>
                  </a:cubicBezTo>
                  <a:cubicBezTo>
                    <a:pt x="1" y="1092"/>
                    <a:pt x="1" y="1092"/>
                    <a:pt x="1" y="1092"/>
                  </a:cubicBezTo>
                  <a:cubicBezTo>
                    <a:pt x="180" y="1092"/>
                    <a:pt x="180" y="1092"/>
                    <a:pt x="180" y="1092"/>
                  </a:cubicBezTo>
                  <a:lnTo>
                    <a:pt x="180" y="0"/>
                  </a:lnTo>
                  <a:close/>
                </a:path>
              </a:pathLst>
            </a:custGeom>
            <a:solidFill>
              <a:srgbClr val="0A3C5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4" name="Rectangle 29"/>
            <p:cNvSpPr>
              <a:spLocks noChangeArrowheads="1"/>
            </p:cNvSpPr>
            <p:nvPr>
              <p:custDataLst>
                <p:tags r:id="rId26"/>
              </p:custDataLst>
            </p:nvPr>
          </p:nvSpPr>
          <p:spPr bwMode="auto">
            <a:xfrm>
              <a:off x="9100225" y="3503682"/>
              <a:ext cx="5897" cy="3354318"/>
            </a:xfrm>
            <a:prstGeom prst="rect">
              <a:avLst/>
            </a:prstGeom>
            <a:solidFill>
              <a:srgbClr val="0A3C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85" name="Oval 30"/>
            <p:cNvSpPr>
              <a:spLocks noChangeArrowheads="1"/>
            </p:cNvSpPr>
            <p:nvPr>
              <p:custDataLst>
                <p:tags r:id="rId27"/>
              </p:custDataLst>
            </p:nvPr>
          </p:nvSpPr>
          <p:spPr bwMode="auto">
            <a:xfrm>
              <a:off x="9179832" y="2503453"/>
              <a:ext cx="891894" cy="893695"/>
            </a:xfrm>
            <a:prstGeom prst="ellipse">
              <a:avLst/>
            </a:pr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6" name="Freeform 31"/>
            <p:cNvSpPr/>
            <p:nvPr>
              <p:custDataLst>
                <p:tags r:id="rId28"/>
              </p:custDataLst>
            </p:nvPr>
          </p:nvSpPr>
          <p:spPr bwMode="auto">
            <a:xfrm>
              <a:off x="9400963" y="2732796"/>
              <a:ext cx="585259" cy="578536"/>
            </a:xfrm>
            <a:custGeom>
              <a:avLst/>
              <a:gdLst>
                <a:gd name="T0" fmla="*/ 168 w 191"/>
                <a:gd name="T1" fmla="*/ 0 h 188"/>
                <a:gd name="T2" fmla="*/ 124 w 191"/>
                <a:gd name="T3" fmla="*/ 113 h 188"/>
                <a:gd name="T4" fmla="*/ 0 w 191"/>
                <a:gd name="T5" fmla="*/ 162 h 188"/>
                <a:gd name="T6" fmla="*/ 73 w 191"/>
                <a:gd name="T7" fmla="*/ 188 h 188"/>
                <a:gd name="T8" fmla="*/ 191 w 191"/>
                <a:gd name="T9" fmla="*/ 70 h 188"/>
                <a:gd name="T10" fmla="*/ 168 w 191"/>
                <a:gd name="T11" fmla="*/ 0 h 188"/>
              </a:gdLst>
              <a:ahLst/>
              <a:cxnLst>
                <a:cxn ang="0">
                  <a:pos x="T0" y="T1"/>
                </a:cxn>
                <a:cxn ang="0">
                  <a:pos x="T2" y="T3"/>
                </a:cxn>
                <a:cxn ang="0">
                  <a:pos x="T4" y="T5"/>
                </a:cxn>
                <a:cxn ang="0">
                  <a:pos x="T6" y="T7"/>
                </a:cxn>
                <a:cxn ang="0">
                  <a:pos x="T8" y="T9"/>
                </a:cxn>
                <a:cxn ang="0">
                  <a:pos x="T10" y="T11"/>
                </a:cxn>
              </a:cxnLst>
              <a:rect l="0" t="0" r="r" b="b"/>
              <a:pathLst>
                <a:path w="191" h="188">
                  <a:moveTo>
                    <a:pt x="168" y="0"/>
                  </a:moveTo>
                  <a:cubicBezTo>
                    <a:pt x="171" y="31"/>
                    <a:pt x="165" y="74"/>
                    <a:pt x="124" y="113"/>
                  </a:cubicBezTo>
                  <a:cubicBezTo>
                    <a:pt x="77" y="158"/>
                    <a:pt x="28" y="163"/>
                    <a:pt x="0" y="162"/>
                  </a:cubicBezTo>
                  <a:cubicBezTo>
                    <a:pt x="20" y="178"/>
                    <a:pt x="46" y="188"/>
                    <a:pt x="73" y="188"/>
                  </a:cubicBezTo>
                  <a:cubicBezTo>
                    <a:pt x="138" y="188"/>
                    <a:pt x="191" y="135"/>
                    <a:pt x="191" y="70"/>
                  </a:cubicBezTo>
                  <a:cubicBezTo>
                    <a:pt x="191" y="44"/>
                    <a:pt x="183" y="20"/>
                    <a:pt x="168" y="0"/>
                  </a:cubicBezTo>
                  <a:close/>
                </a:path>
              </a:pathLst>
            </a:custGeom>
            <a:solidFill>
              <a:srgbClr val="ECBE3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7" name="Freeform 32"/>
            <p:cNvSpPr/>
            <p:nvPr>
              <p:custDataLst>
                <p:tags r:id="rId29"/>
              </p:custDataLst>
            </p:nvPr>
          </p:nvSpPr>
          <p:spPr bwMode="auto">
            <a:xfrm>
              <a:off x="9265336" y="2589272"/>
              <a:ext cx="658969" cy="645118"/>
            </a:xfrm>
            <a:custGeom>
              <a:avLst/>
              <a:gdLst>
                <a:gd name="T0" fmla="*/ 168 w 215"/>
                <a:gd name="T1" fmla="*/ 160 h 210"/>
                <a:gd name="T2" fmla="*/ 212 w 215"/>
                <a:gd name="T3" fmla="*/ 47 h 210"/>
                <a:gd name="T4" fmla="*/ 117 w 215"/>
                <a:gd name="T5" fmla="*/ 0 h 210"/>
                <a:gd name="T6" fmla="*/ 0 w 215"/>
                <a:gd name="T7" fmla="*/ 117 h 210"/>
                <a:gd name="T8" fmla="*/ 44 w 215"/>
                <a:gd name="T9" fmla="*/ 209 h 210"/>
                <a:gd name="T10" fmla="*/ 168 w 215"/>
                <a:gd name="T11" fmla="*/ 160 h 210"/>
              </a:gdLst>
              <a:ahLst/>
              <a:cxnLst>
                <a:cxn ang="0">
                  <a:pos x="T0" y="T1"/>
                </a:cxn>
                <a:cxn ang="0">
                  <a:pos x="T2" y="T3"/>
                </a:cxn>
                <a:cxn ang="0">
                  <a:pos x="T4" y="T5"/>
                </a:cxn>
                <a:cxn ang="0">
                  <a:pos x="T6" y="T7"/>
                </a:cxn>
                <a:cxn ang="0">
                  <a:pos x="T8" y="T9"/>
                </a:cxn>
                <a:cxn ang="0">
                  <a:pos x="T10" y="T11"/>
                </a:cxn>
              </a:cxnLst>
              <a:rect l="0" t="0" r="r" b="b"/>
              <a:pathLst>
                <a:path w="215" h="210">
                  <a:moveTo>
                    <a:pt x="168" y="160"/>
                  </a:moveTo>
                  <a:cubicBezTo>
                    <a:pt x="209" y="121"/>
                    <a:pt x="215" y="78"/>
                    <a:pt x="212" y="47"/>
                  </a:cubicBezTo>
                  <a:cubicBezTo>
                    <a:pt x="191" y="18"/>
                    <a:pt x="156" y="0"/>
                    <a:pt x="117" y="0"/>
                  </a:cubicBezTo>
                  <a:cubicBezTo>
                    <a:pt x="52" y="0"/>
                    <a:pt x="0" y="52"/>
                    <a:pt x="0" y="117"/>
                  </a:cubicBezTo>
                  <a:cubicBezTo>
                    <a:pt x="0" y="154"/>
                    <a:pt x="17" y="187"/>
                    <a:pt x="44" y="209"/>
                  </a:cubicBezTo>
                  <a:cubicBezTo>
                    <a:pt x="72" y="210"/>
                    <a:pt x="121" y="205"/>
                    <a:pt x="168" y="160"/>
                  </a:cubicBezTo>
                  <a:close/>
                </a:path>
              </a:pathLst>
            </a:custGeom>
            <a:solidFill>
              <a:srgbClr val="F3CD2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8" name="Freeform 33"/>
            <p:cNvSpPr/>
            <p:nvPr>
              <p:custDataLst>
                <p:tags r:id="rId30"/>
              </p:custDataLst>
            </p:nvPr>
          </p:nvSpPr>
          <p:spPr bwMode="auto">
            <a:xfrm>
              <a:off x="9483519" y="2660294"/>
              <a:ext cx="247666" cy="537106"/>
            </a:xfrm>
            <a:custGeom>
              <a:avLst/>
              <a:gdLst>
                <a:gd name="T0" fmla="*/ 50 w 81"/>
                <a:gd name="T1" fmla="*/ 144 h 175"/>
                <a:gd name="T2" fmla="*/ 81 w 81"/>
                <a:gd name="T3" fmla="*/ 6 h 175"/>
                <a:gd name="T4" fmla="*/ 54 w 81"/>
                <a:gd name="T5" fmla="*/ 0 h 175"/>
                <a:gd name="T6" fmla="*/ 41 w 81"/>
                <a:gd name="T7" fmla="*/ 18 h 175"/>
                <a:gd name="T8" fmla="*/ 20 w 81"/>
                <a:gd name="T9" fmla="*/ 21 h 175"/>
                <a:gd name="T10" fmla="*/ 14 w 81"/>
                <a:gd name="T11" fmla="*/ 49 h 175"/>
                <a:gd name="T12" fmla="*/ 43 w 81"/>
                <a:gd name="T13" fmla="*/ 48 h 175"/>
                <a:gd name="T14" fmla="*/ 23 w 81"/>
                <a:gd name="T15" fmla="*/ 137 h 175"/>
                <a:gd name="T16" fmla="*/ 6 w 81"/>
                <a:gd name="T17" fmla="*/ 134 h 175"/>
                <a:gd name="T18" fmla="*/ 0 w 81"/>
                <a:gd name="T19" fmla="*/ 161 h 175"/>
                <a:gd name="T20" fmla="*/ 16 w 81"/>
                <a:gd name="T21" fmla="*/ 165 h 175"/>
                <a:gd name="T22" fmla="*/ 44 w 81"/>
                <a:gd name="T23" fmla="*/ 171 h 175"/>
                <a:gd name="T24" fmla="*/ 60 w 81"/>
                <a:gd name="T25" fmla="*/ 175 h 175"/>
                <a:gd name="T26" fmla="*/ 67 w 81"/>
                <a:gd name="T27" fmla="*/ 147 h 175"/>
                <a:gd name="T28" fmla="*/ 50 w 81"/>
                <a:gd name="T29" fmla="*/ 14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175">
                  <a:moveTo>
                    <a:pt x="50" y="144"/>
                  </a:moveTo>
                  <a:cubicBezTo>
                    <a:pt x="81" y="6"/>
                    <a:pt x="81" y="6"/>
                    <a:pt x="81" y="6"/>
                  </a:cubicBezTo>
                  <a:cubicBezTo>
                    <a:pt x="54" y="0"/>
                    <a:pt x="54" y="0"/>
                    <a:pt x="54" y="0"/>
                  </a:cubicBezTo>
                  <a:cubicBezTo>
                    <a:pt x="52" y="7"/>
                    <a:pt x="48" y="13"/>
                    <a:pt x="41" y="18"/>
                  </a:cubicBezTo>
                  <a:cubicBezTo>
                    <a:pt x="35" y="22"/>
                    <a:pt x="28" y="23"/>
                    <a:pt x="20" y="21"/>
                  </a:cubicBezTo>
                  <a:cubicBezTo>
                    <a:pt x="14" y="49"/>
                    <a:pt x="14" y="49"/>
                    <a:pt x="14" y="49"/>
                  </a:cubicBezTo>
                  <a:cubicBezTo>
                    <a:pt x="24" y="51"/>
                    <a:pt x="34" y="51"/>
                    <a:pt x="43" y="48"/>
                  </a:cubicBezTo>
                  <a:cubicBezTo>
                    <a:pt x="23" y="137"/>
                    <a:pt x="23" y="137"/>
                    <a:pt x="23" y="137"/>
                  </a:cubicBezTo>
                  <a:cubicBezTo>
                    <a:pt x="6" y="134"/>
                    <a:pt x="6" y="134"/>
                    <a:pt x="6" y="134"/>
                  </a:cubicBezTo>
                  <a:cubicBezTo>
                    <a:pt x="0" y="161"/>
                    <a:pt x="0" y="161"/>
                    <a:pt x="0" y="161"/>
                  </a:cubicBezTo>
                  <a:cubicBezTo>
                    <a:pt x="16" y="165"/>
                    <a:pt x="16" y="165"/>
                    <a:pt x="16" y="165"/>
                  </a:cubicBezTo>
                  <a:cubicBezTo>
                    <a:pt x="44" y="171"/>
                    <a:pt x="44" y="171"/>
                    <a:pt x="44" y="171"/>
                  </a:cubicBezTo>
                  <a:cubicBezTo>
                    <a:pt x="60" y="175"/>
                    <a:pt x="60" y="175"/>
                    <a:pt x="60" y="175"/>
                  </a:cubicBezTo>
                  <a:cubicBezTo>
                    <a:pt x="67" y="147"/>
                    <a:pt x="67" y="147"/>
                    <a:pt x="67" y="147"/>
                  </a:cubicBezTo>
                  <a:lnTo>
                    <a:pt x="50" y="144"/>
                  </a:lnTo>
                  <a:close/>
                </a:path>
              </a:pathLst>
            </a:custGeom>
            <a:solidFill>
              <a:srgbClr val="E58C2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9" name="Freeform 34"/>
            <p:cNvSpPr>
              <a:spLocks noEditPoints="1"/>
            </p:cNvSpPr>
            <p:nvPr>
              <p:custDataLst>
                <p:tags r:id="rId31"/>
              </p:custDataLst>
            </p:nvPr>
          </p:nvSpPr>
          <p:spPr bwMode="auto">
            <a:xfrm>
              <a:off x="9293346" y="2681009"/>
              <a:ext cx="260934" cy="516391"/>
            </a:xfrm>
            <a:custGeom>
              <a:avLst/>
              <a:gdLst>
                <a:gd name="T0" fmla="*/ 4 w 85"/>
                <a:gd name="T1" fmla="*/ 70 h 168"/>
                <a:gd name="T2" fmla="*/ 21 w 85"/>
                <a:gd name="T3" fmla="*/ 67 h 168"/>
                <a:gd name="T4" fmla="*/ 12 w 85"/>
                <a:gd name="T5" fmla="*/ 57 h 168"/>
                <a:gd name="T6" fmla="*/ 14 w 85"/>
                <a:gd name="T7" fmla="*/ 64 h 168"/>
                <a:gd name="T8" fmla="*/ 14 w 85"/>
                <a:gd name="T9" fmla="*/ 64 h 168"/>
                <a:gd name="T10" fmla="*/ 10 w 85"/>
                <a:gd name="T11" fmla="*/ 51 h 168"/>
                <a:gd name="T12" fmla="*/ 27 w 85"/>
                <a:gd name="T13" fmla="*/ 52 h 168"/>
                <a:gd name="T14" fmla="*/ 21 w 85"/>
                <a:gd name="T15" fmla="*/ 40 h 168"/>
                <a:gd name="T16" fmla="*/ 21 w 85"/>
                <a:gd name="T17" fmla="*/ 48 h 168"/>
                <a:gd name="T18" fmla="*/ 21 w 85"/>
                <a:gd name="T19" fmla="*/ 48 h 168"/>
                <a:gd name="T20" fmla="*/ 20 w 85"/>
                <a:gd name="T21" fmla="*/ 34 h 168"/>
                <a:gd name="T22" fmla="*/ 36 w 85"/>
                <a:gd name="T23" fmla="*/ 38 h 168"/>
                <a:gd name="T24" fmla="*/ 33 w 85"/>
                <a:gd name="T25" fmla="*/ 26 h 168"/>
                <a:gd name="T26" fmla="*/ 31 w 85"/>
                <a:gd name="T27" fmla="*/ 33 h 168"/>
                <a:gd name="T28" fmla="*/ 31 w 85"/>
                <a:gd name="T29" fmla="*/ 33 h 168"/>
                <a:gd name="T30" fmla="*/ 34 w 85"/>
                <a:gd name="T31" fmla="*/ 20 h 168"/>
                <a:gd name="T32" fmla="*/ 49 w 85"/>
                <a:gd name="T33" fmla="*/ 27 h 168"/>
                <a:gd name="T34" fmla="*/ 49 w 85"/>
                <a:gd name="T35" fmla="*/ 15 h 168"/>
                <a:gd name="T36" fmla="*/ 46 w 85"/>
                <a:gd name="T37" fmla="*/ 21 h 168"/>
                <a:gd name="T38" fmla="*/ 46 w 85"/>
                <a:gd name="T39" fmla="*/ 21 h 168"/>
                <a:gd name="T40" fmla="*/ 52 w 85"/>
                <a:gd name="T41" fmla="*/ 9 h 168"/>
                <a:gd name="T42" fmla="*/ 65 w 85"/>
                <a:gd name="T43" fmla="*/ 20 h 168"/>
                <a:gd name="T44" fmla="*/ 77 w 85"/>
                <a:gd name="T45" fmla="*/ 11 h 168"/>
                <a:gd name="T46" fmla="*/ 63 w 85"/>
                <a:gd name="T47" fmla="*/ 10 h 168"/>
                <a:gd name="T48" fmla="*/ 63 w 85"/>
                <a:gd name="T49" fmla="*/ 10 h 168"/>
                <a:gd name="T50" fmla="*/ 70 w 85"/>
                <a:gd name="T51" fmla="*/ 12 h 168"/>
                <a:gd name="T52" fmla="*/ 19 w 85"/>
                <a:gd name="T53" fmla="*/ 75 h 168"/>
                <a:gd name="T54" fmla="*/ 15 w 85"/>
                <a:gd name="T55" fmla="*/ 90 h 168"/>
                <a:gd name="T56" fmla="*/ 11 w 85"/>
                <a:gd name="T57" fmla="*/ 100 h 168"/>
                <a:gd name="T58" fmla="*/ 11 w 85"/>
                <a:gd name="T59" fmla="*/ 100 h 168"/>
                <a:gd name="T60" fmla="*/ 12 w 85"/>
                <a:gd name="T61" fmla="*/ 103 h 168"/>
                <a:gd name="T62" fmla="*/ 20 w 85"/>
                <a:gd name="T63" fmla="*/ 108 h 168"/>
                <a:gd name="T64" fmla="*/ 23 w 85"/>
                <a:gd name="T65" fmla="*/ 123 h 168"/>
                <a:gd name="T66" fmla="*/ 24 w 85"/>
                <a:gd name="T67" fmla="*/ 134 h 168"/>
                <a:gd name="T68" fmla="*/ 24 w 85"/>
                <a:gd name="T69" fmla="*/ 134 h 168"/>
                <a:gd name="T70" fmla="*/ 26 w 85"/>
                <a:gd name="T71" fmla="*/ 136 h 168"/>
                <a:gd name="T72" fmla="*/ 35 w 85"/>
                <a:gd name="T73" fmla="*/ 137 h 168"/>
                <a:gd name="T74" fmla="*/ 46 w 85"/>
                <a:gd name="T75" fmla="*/ 149 h 168"/>
                <a:gd name="T76" fmla="*/ 8 w 85"/>
                <a:gd name="T77" fmla="*/ 82 h 168"/>
                <a:gd name="T78" fmla="*/ 8 w 85"/>
                <a:gd name="T79" fmla="*/ 82 h 168"/>
                <a:gd name="T80" fmla="*/ 2 w 85"/>
                <a:gd name="T81" fmla="*/ 90 h 168"/>
                <a:gd name="T82" fmla="*/ 0 w 85"/>
                <a:gd name="T83" fmla="*/ 92 h 168"/>
                <a:gd name="T84" fmla="*/ 8 w 85"/>
                <a:gd name="T85" fmla="*/ 104 h 168"/>
                <a:gd name="T86" fmla="*/ 13 w 85"/>
                <a:gd name="T87" fmla="*/ 119 h 168"/>
                <a:gd name="T88" fmla="*/ 13 w 85"/>
                <a:gd name="T89" fmla="*/ 119 h 168"/>
                <a:gd name="T90" fmla="*/ 11 w 85"/>
                <a:gd name="T91" fmla="*/ 128 h 168"/>
                <a:gd name="T92" fmla="*/ 10 w 85"/>
                <a:gd name="T93" fmla="*/ 131 h 168"/>
                <a:gd name="T94" fmla="*/ 23 w 85"/>
                <a:gd name="T95" fmla="*/ 139 h 168"/>
                <a:gd name="T96" fmla="*/ 34 w 85"/>
                <a:gd name="T97" fmla="*/ 150 h 168"/>
                <a:gd name="T98" fmla="*/ 34 w 85"/>
                <a:gd name="T99" fmla="*/ 150 h 168"/>
                <a:gd name="T100" fmla="*/ 38 w 85"/>
                <a:gd name="T101" fmla="*/ 159 h 168"/>
                <a:gd name="T102" fmla="*/ 52 w 85"/>
                <a:gd name="T103" fmla="*/ 160 h 168"/>
                <a:gd name="T104" fmla="*/ 39 w 85"/>
                <a:gd name="T105" fmla="*/ 163 h 168"/>
                <a:gd name="T106" fmla="*/ 67 w 85"/>
                <a:gd name="T107" fmla="*/ 167 h 168"/>
                <a:gd name="T108" fmla="*/ 54 w 85"/>
                <a:gd name="T109" fmla="*/ 155 h 168"/>
                <a:gd name="T110" fmla="*/ 48 w 85"/>
                <a:gd name="T111" fmla="*/ 15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168">
                  <a:moveTo>
                    <a:pt x="9" y="73"/>
                  </a:moveTo>
                  <a:cubicBezTo>
                    <a:pt x="11" y="71"/>
                    <a:pt x="11" y="69"/>
                    <a:pt x="9" y="66"/>
                  </a:cubicBezTo>
                  <a:cubicBezTo>
                    <a:pt x="8" y="63"/>
                    <a:pt x="4" y="62"/>
                    <a:pt x="4" y="62"/>
                  </a:cubicBezTo>
                  <a:cubicBezTo>
                    <a:pt x="4" y="62"/>
                    <a:pt x="3" y="67"/>
                    <a:pt x="4" y="70"/>
                  </a:cubicBezTo>
                  <a:cubicBezTo>
                    <a:pt x="6" y="73"/>
                    <a:pt x="8" y="74"/>
                    <a:pt x="9" y="73"/>
                  </a:cubicBezTo>
                  <a:close/>
                  <a:moveTo>
                    <a:pt x="12" y="73"/>
                  </a:moveTo>
                  <a:cubicBezTo>
                    <a:pt x="12" y="75"/>
                    <a:pt x="14" y="75"/>
                    <a:pt x="17" y="73"/>
                  </a:cubicBezTo>
                  <a:cubicBezTo>
                    <a:pt x="19" y="71"/>
                    <a:pt x="21" y="67"/>
                    <a:pt x="21" y="67"/>
                  </a:cubicBezTo>
                  <a:cubicBezTo>
                    <a:pt x="21" y="67"/>
                    <a:pt x="16" y="66"/>
                    <a:pt x="14" y="68"/>
                  </a:cubicBezTo>
                  <a:cubicBezTo>
                    <a:pt x="11" y="69"/>
                    <a:pt x="11" y="72"/>
                    <a:pt x="12" y="73"/>
                  </a:cubicBezTo>
                  <a:close/>
                  <a:moveTo>
                    <a:pt x="11" y="64"/>
                  </a:moveTo>
                  <a:cubicBezTo>
                    <a:pt x="13" y="63"/>
                    <a:pt x="13" y="60"/>
                    <a:pt x="12" y="57"/>
                  </a:cubicBezTo>
                  <a:cubicBezTo>
                    <a:pt x="11" y="54"/>
                    <a:pt x="7" y="52"/>
                    <a:pt x="7" y="52"/>
                  </a:cubicBezTo>
                  <a:cubicBezTo>
                    <a:pt x="7" y="52"/>
                    <a:pt x="5" y="58"/>
                    <a:pt x="7" y="61"/>
                  </a:cubicBezTo>
                  <a:cubicBezTo>
                    <a:pt x="8" y="64"/>
                    <a:pt x="10" y="64"/>
                    <a:pt x="11" y="64"/>
                  </a:cubicBezTo>
                  <a:close/>
                  <a:moveTo>
                    <a:pt x="14" y="64"/>
                  </a:moveTo>
                  <a:cubicBezTo>
                    <a:pt x="14" y="66"/>
                    <a:pt x="16" y="66"/>
                    <a:pt x="19" y="65"/>
                  </a:cubicBezTo>
                  <a:cubicBezTo>
                    <a:pt x="22" y="63"/>
                    <a:pt x="23" y="59"/>
                    <a:pt x="23" y="59"/>
                  </a:cubicBezTo>
                  <a:cubicBezTo>
                    <a:pt x="23" y="59"/>
                    <a:pt x="19" y="58"/>
                    <a:pt x="17" y="59"/>
                  </a:cubicBezTo>
                  <a:cubicBezTo>
                    <a:pt x="14" y="60"/>
                    <a:pt x="13" y="63"/>
                    <a:pt x="14" y="64"/>
                  </a:cubicBezTo>
                  <a:close/>
                  <a:moveTo>
                    <a:pt x="15" y="55"/>
                  </a:moveTo>
                  <a:cubicBezTo>
                    <a:pt x="16" y="54"/>
                    <a:pt x="17" y="52"/>
                    <a:pt x="16" y="49"/>
                  </a:cubicBezTo>
                  <a:cubicBezTo>
                    <a:pt x="15" y="46"/>
                    <a:pt x="12" y="43"/>
                    <a:pt x="12" y="43"/>
                  </a:cubicBezTo>
                  <a:cubicBezTo>
                    <a:pt x="12" y="43"/>
                    <a:pt x="9" y="48"/>
                    <a:pt x="10" y="51"/>
                  </a:cubicBezTo>
                  <a:cubicBezTo>
                    <a:pt x="11" y="55"/>
                    <a:pt x="13" y="56"/>
                    <a:pt x="15" y="55"/>
                  </a:cubicBezTo>
                  <a:close/>
                  <a:moveTo>
                    <a:pt x="17" y="56"/>
                  </a:moveTo>
                  <a:cubicBezTo>
                    <a:pt x="17" y="57"/>
                    <a:pt x="19" y="58"/>
                    <a:pt x="22" y="57"/>
                  </a:cubicBezTo>
                  <a:cubicBezTo>
                    <a:pt x="25" y="56"/>
                    <a:pt x="27" y="52"/>
                    <a:pt x="27" y="52"/>
                  </a:cubicBezTo>
                  <a:cubicBezTo>
                    <a:pt x="27" y="52"/>
                    <a:pt x="23" y="50"/>
                    <a:pt x="20" y="51"/>
                  </a:cubicBezTo>
                  <a:cubicBezTo>
                    <a:pt x="17" y="52"/>
                    <a:pt x="16" y="54"/>
                    <a:pt x="17" y="56"/>
                  </a:cubicBezTo>
                  <a:close/>
                  <a:moveTo>
                    <a:pt x="19" y="46"/>
                  </a:moveTo>
                  <a:cubicBezTo>
                    <a:pt x="20" y="46"/>
                    <a:pt x="21" y="44"/>
                    <a:pt x="21" y="40"/>
                  </a:cubicBezTo>
                  <a:cubicBezTo>
                    <a:pt x="21" y="37"/>
                    <a:pt x="17" y="35"/>
                    <a:pt x="17" y="35"/>
                  </a:cubicBezTo>
                  <a:cubicBezTo>
                    <a:pt x="17" y="35"/>
                    <a:pt x="14" y="39"/>
                    <a:pt x="15" y="43"/>
                  </a:cubicBezTo>
                  <a:cubicBezTo>
                    <a:pt x="15" y="46"/>
                    <a:pt x="17" y="47"/>
                    <a:pt x="19" y="46"/>
                  </a:cubicBezTo>
                  <a:close/>
                  <a:moveTo>
                    <a:pt x="21" y="48"/>
                  </a:moveTo>
                  <a:cubicBezTo>
                    <a:pt x="21" y="49"/>
                    <a:pt x="23" y="50"/>
                    <a:pt x="26" y="49"/>
                  </a:cubicBezTo>
                  <a:cubicBezTo>
                    <a:pt x="29" y="48"/>
                    <a:pt x="31" y="45"/>
                    <a:pt x="31" y="45"/>
                  </a:cubicBezTo>
                  <a:cubicBezTo>
                    <a:pt x="31" y="45"/>
                    <a:pt x="28" y="42"/>
                    <a:pt x="25" y="43"/>
                  </a:cubicBezTo>
                  <a:cubicBezTo>
                    <a:pt x="22" y="44"/>
                    <a:pt x="20" y="46"/>
                    <a:pt x="21" y="48"/>
                  </a:cubicBezTo>
                  <a:close/>
                  <a:moveTo>
                    <a:pt x="24" y="38"/>
                  </a:moveTo>
                  <a:cubicBezTo>
                    <a:pt x="25" y="38"/>
                    <a:pt x="27" y="36"/>
                    <a:pt x="27" y="33"/>
                  </a:cubicBezTo>
                  <a:cubicBezTo>
                    <a:pt x="27" y="30"/>
                    <a:pt x="24" y="27"/>
                    <a:pt x="24" y="27"/>
                  </a:cubicBezTo>
                  <a:cubicBezTo>
                    <a:pt x="24" y="27"/>
                    <a:pt x="20" y="31"/>
                    <a:pt x="20" y="34"/>
                  </a:cubicBezTo>
                  <a:cubicBezTo>
                    <a:pt x="20" y="38"/>
                    <a:pt x="22" y="39"/>
                    <a:pt x="24" y="38"/>
                  </a:cubicBezTo>
                  <a:close/>
                  <a:moveTo>
                    <a:pt x="26" y="40"/>
                  </a:moveTo>
                  <a:cubicBezTo>
                    <a:pt x="26" y="42"/>
                    <a:pt x="28" y="43"/>
                    <a:pt x="31" y="42"/>
                  </a:cubicBezTo>
                  <a:cubicBezTo>
                    <a:pt x="33" y="42"/>
                    <a:pt x="36" y="38"/>
                    <a:pt x="36" y="38"/>
                  </a:cubicBezTo>
                  <a:cubicBezTo>
                    <a:pt x="36" y="38"/>
                    <a:pt x="33" y="35"/>
                    <a:pt x="30" y="36"/>
                  </a:cubicBezTo>
                  <a:cubicBezTo>
                    <a:pt x="27" y="36"/>
                    <a:pt x="25" y="38"/>
                    <a:pt x="26" y="40"/>
                  </a:cubicBezTo>
                  <a:close/>
                  <a:moveTo>
                    <a:pt x="30" y="31"/>
                  </a:moveTo>
                  <a:cubicBezTo>
                    <a:pt x="31" y="31"/>
                    <a:pt x="33" y="29"/>
                    <a:pt x="33" y="26"/>
                  </a:cubicBezTo>
                  <a:cubicBezTo>
                    <a:pt x="34" y="23"/>
                    <a:pt x="31" y="19"/>
                    <a:pt x="31" y="19"/>
                  </a:cubicBezTo>
                  <a:cubicBezTo>
                    <a:pt x="31" y="19"/>
                    <a:pt x="27" y="23"/>
                    <a:pt x="27" y="27"/>
                  </a:cubicBezTo>
                  <a:cubicBezTo>
                    <a:pt x="26" y="30"/>
                    <a:pt x="28" y="31"/>
                    <a:pt x="30" y="31"/>
                  </a:cubicBezTo>
                  <a:close/>
                  <a:moveTo>
                    <a:pt x="31" y="33"/>
                  </a:moveTo>
                  <a:cubicBezTo>
                    <a:pt x="31" y="35"/>
                    <a:pt x="33" y="36"/>
                    <a:pt x="36" y="36"/>
                  </a:cubicBezTo>
                  <a:cubicBezTo>
                    <a:pt x="39" y="35"/>
                    <a:pt x="42" y="33"/>
                    <a:pt x="42" y="33"/>
                  </a:cubicBezTo>
                  <a:cubicBezTo>
                    <a:pt x="42" y="33"/>
                    <a:pt x="40" y="29"/>
                    <a:pt x="36" y="29"/>
                  </a:cubicBezTo>
                  <a:cubicBezTo>
                    <a:pt x="33" y="29"/>
                    <a:pt x="31" y="31"/>
                    <a:pt x="31" y="33"/>
                  </a:cubicBezTo>
                  <a:close/>
                  <a:moveTo>
                    <a:pt x="37" y="25"/>
                  </a:moveTo>
                  <a:cubicBezTo>
                    <a:pt x="38" y="25"/>
                    <a:pt x="40" y="23"/>
                    <a:pt x="41" y="20"/>
                  </a:cubicBezTo>
                  <a:cubicBezTo>
                    <a:pt x="42" y="17"/>
                    <a:pt x="40" y="13"/>
                    <a:pt x="40" y="13"/>
                  </a:cubicBezTo>
                  <a:cubicBezTo>
                    <a:pt x="40" y="13"/>
                    <a:pt x="35" y="16"/>
                    <a:pt x="34" y="20"/>
                  </a:cubicBezTo>
                  <a:cubicBezTo>
                    <a:pt x="33" y="23"/>
                    <a:pt x="35" y="25"/>
                    <a:pt x="37" y="25"/>
                  </a:cubicBezTo>
                  <a:close/>
                  <a:moveTo>
                    <a:pt x="38" y="26"/>
                  </a:moveTo>
                  <a:cubicBezTo>
                    <a:pt x="38" y="28"/>
                    <a:pt x="39" y="30"/>
                    <a:pt x="42" y="30"/>
                  </a:cubicBezTo>
                  <a:cubicBezTo>
                    <a:pt x="45" y="30"/>
                    <a:pt x="49" y="27"/>
                    <a:pt x="49" y="27"/>
                  </a:cubicBezTo>
                  <a:cubicBezTo>
                    <a:pt x="49" y="27"/>
                    <a:pt x="47" y="24"/>
                    <a:pt x="44" y="24"/>
                  </a:cubicBezTo>
                  <a:cubicBezTo>
                    <a:pt x="40" y="23"/>
                    <a:pt x="38" y="25"/>
                    <a:pt x="38" y="26"/>
                  </a:cubicBezTo>
                  <a:close/>
                  <a:moveTo>
                    <a:pt x="44" y="19"/>
                  </a:moveTo>
                  <a:cubicBezTo>
                    <a:pt x="46" y="19"/>
                    <a:pt x="48" y="18"/>
                    <a:pt x="49" y="15"/>
                  </a:cubicBezTo>
                  <a:cubicBezTo>
                    <a:pt x="51" y="12"/>
                    <a:pt x="49" y="8"/>
                    <a:pt x="49" y="8"/>
                  </a:cubicBezTo>
                  <a:cubicBezTo>
                    <a:pt x="49" y="8"/>
                    <a:pt x="44" y="10"/>
                    <a:pt x="43" y="14"/>
                  </a:cubicBezTo>
                  <a:cubicBezTo>
                    <a:pt x="41" y="17"/>
                    <a:pt x="43" y="19"/>
                    <a:pt x="44" y="19"/>
                  </a:cubicBezTo>
                  <a:close/>
                  <a:moveTo>
                    <a:pt x="46" y="21"/>
                  </a:moveTo>
                  <a:cubicBezTo>
                    <a:pt x="45" y="23"/>
                    <a:pt x="47" y="24"/>
                    <a:pt x="50" y="25"/>
                  </a:cubicBezTo>
                  <a:cubicBezTo>
                    <a:pt x="53" y="25"/>
                    <a:pt x="57" y="23"/>
                    <a:pt x="57" y="23"/>
                  </a:cubicBezTo>
                  <a:cubicBezTo>
                    <a:pt x="57" y="23"/>
                    <a:pt x="55" y="19"/>
                    <a:pt x="52" y="19"/>
                  </a:cubicBezTo>
                  <a:cubicBezTo>
                    <a:pt x="48" y="18"/>
                    <a:pt x="46" y="19"/>
                    <a:pt x="46" y="21"/>
                  </a:cubicBezTo>
                  <a:close/>
                  <a:moveTo>
                    <a:pt x="53" y="14"/>
                  </a:moveTo>
                  <a:cubicBezTo>
                    <a:pt x="55" y="14"/>
                    <a:pt x="57" y="13"/>
                    <a:pt x="59" y="10"/>
                  </a:cubicBezTo>
                  <a:cubicBezTo>
                    <a:pt x="61" y="7"/>
                    <a:pt x="59" y="3"/>
                    <a:pt x="59" y="3"/>
                  </a:cubicBezTo>
                  <a:cubicBezTo>
                    <a:pt x="59" y="3"/>
                    <a:pt x="54" y="5"/>
                    <a:pt x="52" y="9"/>
                  </a:cubicBezTo>
                  <a:cubicBezTo>
                    <a:pt x="50" y="12"/>
                    <a:pt x="51" y="13"/>
                    <a:pt x="53" y="14"/>
                  </a:cubicBezTo>
                  <a:close/>
                  <a:moveTo>
                    <a:pt x="54" y="16"/>
                  </a:moveTo>
                  <a:cubicBezTo>
                    <a:pt x="53" y="18"/>
                    <a:pt x="55" y="19"/>
                    <a:pt x="58" y="20"/>
                  </a:cubicBezTo>
                  <a:cubicBezTo>
                    <a:pt x="61" y="21"/>
                    <a:pt x="65" y="20"/>
                    <a:pt x="65" y="20"/>
                  </a:cubicBezTo>
                  <a:cubicBezTo>
                    <a:pt x="65" y="20"/>
                    <a:pt x="64" y="16"/>
                    <a:pt x="61" y="15"/>
                  </a:cubicBezTo>
                  <a:cubicBezTo>
                    <a:pt x="57" y="14"/>
                    <a:pt x="55" y="14"/>
                    <a:pt x="54" y="16"/>
                  </a:cubicBezTo>
                  <a:close/>
                  <a:moveTo>
                    <a:pt x="70" y="9"/>
                  </a:moveTo>
                  <a:cubicBezTo>
                    <a:pt x="71" y="11"/>
                    <a:pt x="73" y="11"/>
                    <a:pt x="77" y="11"/>
                  </a:cubicBezTo>
                  <a:cubicBezTo>
                    <a:pt x="81" y="10"/>
                    <a:pt x="85" y="7"/>
                    <a:pt x="85" y="7"/>
                  </a:cubicBezTo>
                  <a:cubicBezTo>
                    <a:pt x="85" y="7"/>
                    <a:pt x="80" y="4"/>
                    <a:pt x="76" y="5"/>
                  </a:cubicBezTo>
                  <a:cubicBezTo>
                    <a:pt x="72" y="6"/>
                    <a:pt x="70" y="8"/>
                    <a:pt x="70" y="9"/>
                  </a:cubicBezTo>
                  <a:close/>
                  <a:moveTo>
                    <a:pt x="63" y="10"/>
                  </a:moveTo>
                  <a:cubicBezTo>
                    <a:pt x="64" y="11"/>
                    <a:pt x="67" y="10"/>
                    <a:pt x="69" y="7"/>
                  </a:cubicBezTo>
                  <a:cubicBezTo>
                    <a:pt x="71" y="4"/>
                    <a:pt x="71" y="0"/>
                    <a:pt x="71" y="0"/>
                  </a:cubicBezTo>
                  <a:cubicBezTo>
                    <a:pt x="71" y="0"/>
                    <a:pt x="64" y="2"/>
                    <a:pt x="62" y="5"/>
                  </a:cubicBezTo>
                  <a:cubicBezTo>
                    <a:pt x="60" y="7"/>
                    <a:pt x="61" y="9"/>
                    <a:pt x="63" y="10"/>
                  </a:cubicBezTo>
                  <a:close/>
                  <a:moveTo>
                    <a:pt x="63" y="12"/>
                  </a:moveTo>
                  <a:cubicBezTo>
                    <a:pt x="62" y="14"/>
                    <a:pt x="63" y="16"/>
                    <a:pt x="66" y="17"/>
                  </a:cubicBezTo>
                  <a:cubicBezTo>
                    <a:pt x="69" y="18"/>
                    <a:pt x="74" y="17"/>
                    <a:pt x="75" y="17"/>
                  </a:cubicBezTo>
                  <a:cubicBezTo>
                    <a:pt x="75" y="17"/>
                    <a:pt x="73" y="13"/>
                    <a:pt x="70" y="12"/>
                  </a:cubicBezTo>
                  <a:cubicBezTo>
                    <a:pt x="67" y="10"/>
                    <a:pt x="64" y="11"/>
                    <a:pt x="63" y="12"/>
                  </a:cubicBezTo>
                  <a:close/>
                  <a:moveTo>
                    <a:pt x="10" y="82"/>
                  </a:moveTo>
                  <a:cubicBezTo>
                    <a:pt x="11" y="83"/>
                    <a:pt x="13" y="83"/>
                    <a:pt x="16" y="81"/>
                  </a:cubicBezTo>
                  <a:cubicBezTo>
                    <a:pt x="18" y="79"/>
                    <a:pt x="19" y="75"/>
                    <a:pt x="19" y="75"/>
                  </a:cubicBezTo>
                  <a:cubicBezTo>
                    <a:pt x="19" y="75"/>
                    <a:pt x="14" y="74"/>
                    <a:pt x="12" y="76"/>
                  </a:cubicBezTo>
                  <a:cubicBezTo>
                    <a:pt x="10" y="78"/>
                    <a:pt x="9" y="81"/>
                    <a:pt x="10" y="82"/>
                  </a:cubicBezTo>
                  <a:close/>
                  <a:moveTo>
                    <a:pt x="10" y="91"/>
                  </a:moveTo>
                  <a:cubicBezTo>
                    <a:pt x="11" y="92"/>
                    <a:pt x="13" y="92"/>
                    <a:pt x="15" y="90"/>
                  </a:cubicBezTo>
                  <a:cubicBezTo>
                    <a:pt x="17" y="88"/>
                    <a:pt x="18" y="83"/>
                    <a:pt x="18" y="83"/>
                  </a:cubicBezTo>
                  <a:cubicBezTo>
                    <a:pt x="18" y="83"/>
                    <a:pt x="13" y="83"/>
                    <a:pt x="11" y="85"/>
                  </a:cubicBezTo>
                  <a:cubicBezTo>
                    <a:pt x="9" y="87"/>
                    <a:pt x="9" y="90"/>
                    <a:pt x="10" y="91"/>
                  </a:cubicBezTo>
                  <a:close/>
                  <a:moveTo>
                    <a:pt x="11" y="100"/>
                  </a:moveTo>
                  <a:cubicBezTo>
                    <a:pt x="12" y="101"/>
                    <a:pt x="14" y="101"/>
                    <a:pt x="16" y="98"/>
                  </a:cubicBezTo>
                  <a:cubicBezTo>
                    <a:pt x="18" y="96"/>
                    <a:pt x="18" y="91"/>
                    <a:pt x="18" y="91"/>
                  </a:cubicBezTo>
                  <a:cubicBezTo>
                    <a:pt x="18" y="91"/>
                    <a:pt x="13" y="92"/>
                    <a:pt x="11" y="94"/>
                  </a:cubicBezTo>
                  <a:cubicBezTo>
                    <a:pt x="9" y="97"/>
                    <a:pt x="10" y="99"/>
                    <a:pt x="11" y="100"/>
                  </a:cubicBezTo>
                  <a:close/>
                  <a:moveTo>
                    <a:pt x="13" y="109"/>
                  </a:moveTo>
                  <a:cubicBezTo>
                    <a:pt x="14" y="110"/>
                    <a:pt x="16" y="109"/>
                    <a:pt x="17" y="107"/>
                  </a:cubicBezTo>
                  <a:cubicBezTo>
                    <a:pt x="19" y="104"/>
                    <a:pt x="18" y="100"/>
                    <a:pt x="18" y="100"/>
                  </a:cubicBezTo>
                  <a:cubicBezTo>
                    <a:pt x="18" y="100"/>
                    <a:pt x="14" y="100"/>
                    <a:pt x="12" y="103"/>
                  </a:cubicBezTo>
                  <a:cubicBezTo>
                    <a:pt x="11" y="106"/>
                    <a:pt x="11" y="108"/>
                    <a:pt x="13" y="109"/>
                  </a:cubicBezTo>
                  <a:close/>
                  <a:moveTo>
                    <a:pt x="15" y="118"/>
                  </a:moveTo>
                  <a:cubicBezTo>
                    <a:pt x="17" y="119"/>
                    <a:pt x="19" y="118"/>
                    <a:pt x="20" y="115"/>
                  </a:cubicBezTo>
                  <a:cubicBezTo>
                    <a:pt x="21" y="112"/>
                    <a:pt x="20" y="108"/>
                    <a:pt x="20" y="108"/>
                  </a:cubicBezTo>
                  <a:cubicBezTo>
                    <a:pt x="20" y="108"/>
                    <a:pt x="16" y="109"/>
                    <a:pt x="14" y="112"/>
                  </a:cubicBezTo>
                  <a:cubicBezTo>
                    <a:pt x="13" y="115"/>
                    <a:pt x="14" y="117"/>
                    <a:pt x="15" y="118"/>
                  </a:cubicBezTo>
                  <a:close/>
                  <a:moveTo>
                    <a:pt x="19" y="126"/>
                  </a:moveTo>
                  <a:cubicBezTo>
                    <a:pt x="21" y="127"/>
                    <a:pt x="22" y="125"/>
                    <a:pt x="23" y="123"/>
                  </a:cubicBezTo>
                  <a:cubicBezTo>
                    <a:pt x="24" y="120"/>
                    <a:pt x="22" y="116"/>
                    <a:pt x="22" y="116"/>
                  </a:cubicBezTo>
                  <a:cubicBezTo>
                    <a:pt x="22" y="116"/>
                    <a:pt x="18" y="117"/>
                    <a:pt x="17" y="120"/>
                  </a:cubicBezTo>
                  <a:cubicBezTo>
                    <a:pt x="16" y="123"/>
                    <a:pt x="17" y="125"/>
                    <a:pt x="19" y="126"/>
                  </a:cubicBezTo>
                  <a:close/>
                  <a:moveTo>
                    <a:pt x="24" y="134"/>
                  </a:moveTo>
                  <a:cubicBezTo>
                    <a:pt x="25" y="134"/>
                    <a:pt x="27" y="133"/>
                    <a:pt x="27" y="130"/>
                  </a:cubicBezTo>
                  <a:cubicBezTo>
                    <a:pt x="28" y="127"/>
                    <a:pt x="26" y="123"/>
                    <a:pt x="26" y="123"/>
                  </a:cubicBezTo>
                  <a:cubicBezTo>
                    <a:pt x="26" y="123"/>
                    <a:pt x="22" y="125"/>
                    <a:pt x="21" y="128"/>
                  </a:cubicBezTo>
                  <a:cubicBezTo>
                    <a:pt x="21" y="131"/>
                    <a:pt x="22" y="134"/>
                    <a:pt x="24" y="134"/>
                  </a:cubicBezTo>
                  <a:close/>
                  <a:moveTo>
                    <a:pt x="29" y="141"/>
                  </a:moveTo>
                  <a:cubicBezTo>
                    <a:pt x="31" y="142"/>
                    <a:pt x="32" y="140"/>
                    <a:pt x="32" y="137"/>
                  </a:cubicBezTo>
                  <a:cubicBezTo>
                    <a:pt x="33" y="134"/>
                    <a:pt x="30" y="130"/>
                    <a:pt x="30" y="130"/>
                  </a:cubicBezTo>
                  <a:cubicBezTo>
                    <a:pt x="30" y="130"/>
                    <a:pt x="27" y="133"/>
                    <a:pt x="26" y="136"/>
                  </a:cubicBezTo>
                  <a:cubicBezTo>
                    <a:pt x="26" y="139"/>
                    <a:pt x="27" y="141"/>
                    <a:pt x="29" y="141"/>
                  </a:cubicBezTo>
                  <a:close/>
                  <a:moveTo>
                    <a:pt x="36" y="148"/>
                  </a:moveTo>
                  <a:cubicBezTo>
                    <a:pt x="38" y="148"/>
                    <a:pt x="39" y="146"/>
                    <a:pt x="39" y="143"/>
                  </a:cubicBezTo>
                  <a:cubicBezTo>
                    <a:pt x="38" y="140"/>
                    <a:pt x="35" y="137"/>
                    <a:pt x="35" y="137"/>
                  </a:cubicBezTo>
                  <a:cubicBezTo>
                    <a:pt x="35" y="137"/>
                    <a:pt x="32" y="140"/>
                    <a:pt x="32" y="143"/>
                  </a:cubicBezTo>
                  <a:cubicBezTo>
                    <a:pt x="32" y="146"/>
                    <a:pt x="34" y="148"/>
                    <a:pt x="36" y="148"/>
                  </a:cubicBezTo>
                  <a:close/>
                  <a:moveTo>
                    <a:pt x="44" y="154"/>
                  </a:moveTo>
                  <a:cubicBezTo>
                    <a:pt x="46" y="154"/>
                    <a:pt x="46" y="152"/>
                    <a:pt x="46" y="149"/>
                  </a:cubicBezTo>
                  <a:cubicBezTo>
                    <a:pt x="45" y="146"/>
                    <a:pt x="41" y="143"/>
                    <a:pt x="41" y="143"/>
                  </a:cubicBezTo>
                  <a:cubicBezTo>
                    <a:pt x="41" y="143"/>
                    <a:pt x="39" y="146"/>
                    <a:pt x="39" y="149"/>
                  </a:cubicBezTo>
                  <a:cubicBezTo>
                    <a:pt x="40" y="153"/>
                    <a:pt x="42" y="154"/>
                    <a:pt x="44" y="154"/>
                  </a:cubicBezTo>
                  <a:close/>
                  <a:moveTo>
                    <a:pt x="8" y="82"/>
                  </a:moveTo>
                  <a:cubicBezTo>
                    <a:pt x="9" y="81"/>
                    <a:pt x="9" y="78"/>
                    <a:pt x="8" y="76"/>
                  </a:cubicBezTo>
                  <a:cubicBezTo>
                    <a:pt x="6" y="73"/>
                    <a:pt x="2" y="72"/>
                    <a:pt x="2" y="72"/>
                  </a:cubicBezTo>
                  <a:cubicBezTo>
                    <a:pt x="2" y="72"/>
                    <a:pt x="1" y="77"/>
                    <a:pt x="3" y="80"/>
                  </a:cubicBezTo>
                  <a:cubicBezTo>
                    <a:pt x="5" y="83"/>
                    <a:pt x="7" y="83"/>
                    <a:pt x="8" y="82"/>
                  </a:cubicBezTo>
                  <a:close/>
                  <a:moveTo>
                    <a:pt x="8" y="91"/>
                  </a:moveTo>
                  <a:cubicBezTo>
                    <a:pt x="9" y="90"/>
                    <a:pt x="9" y="88"/>
                    <a:pt x="7" y="85"/>
                  </a:cubicBezTo>
                  <a:cubicBezTo>
                    <a:pt x="5" y="83"/>
                    <a:pt x="1" y="82"/>
                    <a:pt x="0" y="82"/>
                  </a:cubicBezTo>
                  <a:cubicBezTo>
                    <a:pt x="0" y="82"/>
                    <a:pt x="0" y="88"/>
                    <a:pt x="2" y="90"/>
                  </a:cubicBezTo>
                  <a:cubicBezTo>
                    <a:pt x="5" y="93"/>
                    <a:pt x="7" y="93"/>
                    <a:pt x="8" y="91"/>
                  </a:cubicBezTo>
                  <a:close/>
                  <a:moveTo>
                    <a:pt x="8" y="101"/>
                  </a:moveTo>
                  <a:cubicBezTo>
                    <a:pt x="9" y="99"/>
                    <a:pt x="9" y="97"/>
                    <a:pt x="7" y="94"/>
                  </a:cubicBezTo>
                  <a:cubicBezTo>
                    <a:pt x="5" y="92"/>
                    <a:pt x="0" y="92"/>
                    <a:pt x="0" y="92"/>
                  </a:cubicBezTo>
                  <a:cubicBezTo>
                    <a:pt x="0" y="92"/>
                    <a:pt x="1" y="98"/>
                    <a:pt x="3" y="100"/>
                  </a:cubicBezTo>
                  <a:cubicBezTo>
                    <a:pt x="5" y="102"/>
                    <a:pt x="8" y="102"/>
                    <a:pt x="8" y="101"/>
                  </a:cubicBezTo>
                  <a:close/>
                  <a:moveTo>
                    <a:pt x="10" y="110"/>
                  </a:moveTo>
                  <a:cubicBezTo>
                    <a:pt x="11" y="108"/>
                    <a:pt x="10" y="106"/>
                    <a:pt x="8" y="104"/>
                  </a:cubicBezTo>
                  <a:cubicBezTo>
                    <a:pt x="5" y="102"/>
                    <a:pt x="1" y="102"/>
                    <a:pt x="1" y="102"/>
                  </a:cubicBezTo>
                  <a:cubicBezTo>
                    <a:pt x="1" y="102"/>
                    <a:pt x="2" y="108"/>
                    <a:pt x="5" y="110"/>
                  </a:cubicBezTo>
                  <a:cubicBezTo>
                    <a:pt x="7" y="112"/>
                    <a:pt x="9" y="111"/>
                    <a:pt x="10" y="110"/>
                  </a:cubicBezTo>
                  <a:close/>
                  <a:moveTo>
                    <a:pt x="13" y="119"/>
                  </a:moveTo>
                  <a:cubicBezTo>
                    <a:pt x="14" y="117"/>
                    <a:pt x="13" y="115"/>
                    <a:pt x="10" y="113"/>
                  </a:cubicBezTo>
                  <a:cubicBezTo>
                    <a:pt x="7" y="111"/>
                    <a:pt x="3" y="112"/>
                    <a:pt x="3" y="112"/>
                  </a:cubicBezTo>
                  <a:cubicBezTo>
                    <a:pt x="3" y="112"/>
                    <a:pt x="5" y="118"/>
                    <a:pt x="8" y="119"/>
                  </a:cubicBezTo>
                  <a:cubicBezTo>
                    <a:pt x="10" y="121"/>
                    <a:pt x="12" y="120"/>
                    <a:pt x="13" y="119"/>
                  </a:cubicBezTo>
                  <a:close/>
                  <a:moveTo>
                    <a:pt x="17" y="127"/>
                  </a:moveTo>
                  <a:cubicBezTo>
                    <a:pt x="17" y="125"/>
                    <a:pt x="16" y="123"/>
                    <a:pt x="13" y="122"/>
                  </a:cubicBezTo>
                  <a:cubicBezTo>
                    <a:pt x="10" y="121"/>
                    <a:pt x="6" y="122"/>
                    <a:pt x="6" y="122"/>
                  </a:cubicBezTo>
                  <a:cubicBezTo>
                    <a:pt x="6" y="122"/>
                    <a:pt x="8" y="127"/>
                    <a:pt x="11" y="128"/>
                  </a:cubicBezTo>
                  <a:cubicBezTo>
                    <a:pt x="14" y="130"/>
                    <a:pt x="16" y="129"/>
                    <a:pt x="17" y="127"/>
                  </a:cubicBezTo>
                  <a:close/>
                  <a:moveTo>
                    <a:pt x="22" y="135"/>
                  </a:moveTo>
                  <a:cubicBezTo>
                    <a:pt x="22" y="134"/>
                    <a:pt x="20" y="132"/>
                    <a:pt x="17" y="131"/>
                  </a:cubicBezTo>
                  <a:cubicBezTo>
                    <a:pt x="14" y="129"/>
                    <a:pt x="10" y="131"/>
                    <a:pt x="10" y="131"/>
                  </a:cubicBezTo>
                  <a:cubicBezTo>
                    <a:pt x="10" y="131"/>
                    <a:pt x="13" y="136"/>
                    <a:pt x="16" y="137"/>
                  </a:cubicBezTo>
                  <a:cubicBezTo>
                    <a:pt x="20" y="138"/>
                    <a:pt x="21" y="137"/>
                    <a:pt x="22" y="135"/>
                  </a:cubicBezTo>
                  <a:close/>
                  <a:moveTo>
                    <a:pt x="27" y="143"/>
                  </a:moveTo>
                  <a:cubicBezTo>
                    <a:pt x="27" y="141"/>
                    <a:pt x="26" y="139"/>
                    <a:pt x="23" y="139"/>
                  </a:cubicBezTo>
                  <a:cubicBezTo>
                    <a:pt x="19" y="138"/>
                    <a:pt x="16" y="140"/>
                    <a:pt x="16" y="140"/>
                  </a:cubicBezTo>
                  <a:cubicBezTo>
                    <a:pt x="16" y="140"/>
                    <a:pt x="19" y="145"/>
                    <a:pt x="23" y="145"/>
                  </a:cubicBezTo>
                  <a:cubicBezTo>
                    <a:pt x="26" y="146"/>
                    <a:pt x="27" y="145"/>
                    <a:pt x="27" y="143"/>
                  </a:cubicBezTo>
                  <a:close/>
                  <a:moveTo>
                    <a:pt x="34" y="150"/>
                  </a:moveTo>
                  <a:cubicBezTo>
                    <a:pt x="34" y="148"/>
                    <a:pt x="32" y="147"/>
                    <a:pt x="29" y="146"/>
                  </a:cubicBezTo>
                  <a:cubicBezTo>
                    <a:pt x="26" y="146"/>
                    <a:pt x="22" y="148"/>
                    <a:pt x="22" y="148"/>
                  </a:cubicBezTo>
                  <a:cubicBezTo>
                    <a:pt x="22" y="148"/>
                    <a:pt x="26" y="153"/>
                    <a:pt x="30" y="153"/>
                  </a:cubicBezTo>
                  <a:cubicBezTo>
                    <a:pt x="33" y="153"/>
                    <a:pt x="35" y="152"/>
                    <a:pt x="34" y="150"/>
                  </a:cubicBezTo>
                  <a:close/>
                  <a:moveTo>
                    <a:pt x="42" y="156"/>
                  </a:moveTo>
                  <a:cubicBezTo>
                    <a:pt x="42" y="154"/>
                    <a:pt x="40" y="153"/>
                    <a:pt x="36" y="153"/>
                  </a:cubicBezTo>
                  <a:cubicBezTo>
                    <a:pt x="33" y="153"/>
                    <a:pt x="30" y="156"/>
                    <a:pt x="30" y="156"/>
                  </a:cubicBezTo>
                  <a:cubicBezTo>
                    <a:pt x="30" y="156"/>
                    <a:pt x="34" y="160"/>
                    <a:pt x="38" y="159"/>
                  </a:cubicBezTo>
                  <a:cubicBezTo>
                    <a:pt x="41" y="159"/>
                    <a:pt x="43" y="158"/>
                    <a:pt x="42" y="156"/>
                  </a:cubicBezTo>
                  <a:close/>
                  <a:moveTo>
                    <a:pt x="48" y="157"/>
                  </a:moveTo>
                  <a:cubicBezTo>
                    <a:pt x="49" y="157"/>
                    <a:pt x="50" y="158"/>
                    <a:pt x="50" y="158"/>
                  </a:cubicBezTo>
                  <a:cubicBezTo>
                    <a:pt x="52" y="159"/>
                    <a:pt x="52" y="160"/>
                    <a:pt x="52" y="160"/>
                  </a:cubicBezTo>
                  <a:cubicBezTo>
                    <a:pt x="52" y="160"/>
                    <a:pt x="51" y="161"/>
                    <a:pt x="49" y="160"/>
                  </a:cubicBezTo>
                  <a:cubicBezTo>
                    <a:pt x="49" y="160"/>
                    <a:pt x="48" y="159"/>
                    <a:pt x="47" y="159"/>
                  </a:cubicBezTo>
                  <a:cubicBezTo>
                    <a:pt x="46" y="158"/>
                    <a:pt x="45" y="159"/>
                    <a:pt x="43" y="159"/>
                  </a:cubicBezTo>
                  <a:cubicBezTo>
                    <a:pt x="41" y="160"/>
                    <a:pt x="39" y="163"/>
                    <a:pt x="39" y="163"/>
                  </a:cubicBezTo>
                  <a:cubicBezTo>
                    <a:pt x="38" y="163"/>
                    <a:pt x="44" y="166"/>
                    <a:pt x="47" y="165"/>
                  </a:cubicBezTo>
                  <a:cubicBezTo>
                    <a:pt x="48" y="165"/>
                    <a:pt x="49" y="165"/>
                    <a:pt x="49" y="165"/>
                  </a:cubicBezTo>
                  <a:cubicBezTo>
                    <a:pt x="52" y="164"/>
                    <a:pt x="55" y="163"/>
                    <a:pt x="60" y="165"/>
                  </a:cubicBezTo>
                  <a:cubicBezTo>
                    <a:pt x="62" y="166"/>
                    <a:pt x="64" y="167"/>
                    <a:pt x="67" y="167"/>
                  </a:cubicBezTo>
                  <a:cubicBezTo>
                    <a:pt x="69" y="168"/>
                    <a:pt x="69" y="167"/>
                    <a:pt x="69" y="167"/>
                  </a:cubicBezTo>
                  <a:cubicBezTo>
                    <a:pt x="69" y="167"/>
                    <a:pt x="69" y="166"/>
                    <a:pt x="68" y="165"/>
                  </a:cubicBezTo>
                  <a:cubicBezTo>
                    <a:pt x="65" y="165"/>
                    <a:pt x="63" y="164"/>
                    <a:pt x="60" y="163"/>
                  </a:cubicBezTo>
                  <a:cubicBezTo>
                    <a:pt x="56" y="161"/>
                    <a:pt x="55" y="158"/>
                    <a:pt x="54" y="155"/>
                  </a:cubicBezTo>
                  <a:cubicBezTo>
                    <a:pt x="54" y="155"/>
                    <a:pt x="54" y="154"/>
                    <a:pt x="54" y="154"/>
                  </a:cubicBezTo>
                  <a:cubicBezTo>
                    <a:pt x="52" y="151"/>
                    <a:pt x="48" y="148"/>
                    <a:pt x="48" y="148"/>
                  </a:cubicBezTo>
                  <a:cubicBezTo>
                    <a:pt x="49" y="148"/>
                    <a:pt x="47" y="151"/>
                    <a:pt x="47" y="154"/>
                  </a:cubicBezTo>
                  <a:cubicBezTo>
                    <a:pt x="47" y="155"/>
                    <a:pt x="47" y="157"/>
                    <a:pt x="48" y="157"/>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0" name="Freeform 35"/>
            <p:cNvSpPr>
              <a:spLocks noEditPoints="1"/>
            </p:cNvSpPr>
            <p:nvPr>
              <p:custDataLst>
                <p:tags r:id="rId32"/>
              </p:custDataLst>
            </p:nvPr>
          </p:nvSpPr>
          <p:spPr bwMode="auto">
            <a:xfrm>
              <a:off x="9630939" y="2763868"/>
              <a:ext cx="333170" cy="491237"/>
            </a:xfrm>
            <a:custGeom>
              <a:avLst/>
              <a:gdLst>
                <a:gd name="T0" fmla="*/ 98 w 109"/>
                <a:gd name="T1" fmla="*/ 94 h 160"/>
                <a:gd name="T2" fmla="*/ 91 w 109"/>
                <a:gd name="T3" fmla="*/ 90 h 160"/>
                <a:gd name="T4" fmla="*/ 109 w 109"/>
                <a:gd name="T5" fmla="*/ 77 h 160"/>
                <a:gd name="T6" fmla="*/ 98 w 109"/>
                <a:gd name="T7" fmla="*/ 78 h 160"/>
                <a:gd name="T8" fmla="*/ 98 w 109"/>
                <a:gd name="T9" fmla="*/ 78 h 160"/>
                <a:gd name="T10" fmla="*/ 101 w 109"/>
                <a:gd name="T11" fmla="*/ 75 h 160"/>
                <a:gd name="T12" fmla="*/ 94 w 109"/>
                <a:gd name="T13" fmla="*/ 74 h 160"/>
                <a:gd name="T14" fmla="*/ 108 w 109"/>
                <a:gd name="T15" fmla="*/ 56 h 160"/>
                <a:gd name="T16" fmla="*/ 98 w 109"/>
                <a:gd name="T17" fmla="*/ 60 h 160"/>
                <a:gd name="T18" fmla="*/ 98 w 109"/>
                <a:gd name="T19" fmla="*/ 60 h 160"/>
                <a:gd name="T20" fmla="*/ 101 w 109"/>
                <a:gd name="T21" fmla="*/ 57 h 160"/>
                <a:gd name="T22" fmla="*/ 93 w 109"/>
                <a:gd name="T23" fmla="*/ 57 h 160"/>
                <a:gd name="T24" fmla="*/ 103 w 109"/>
                <a:gd name="T25" fmla="*/ 36 h 160"/>
                <a:gd name="T26" fmla="*/ 94 w 109"/>
                <a:gd name="T27" fmla="*/ 43 h 160"/>
                <a:gd name="T28" fmla="*/ 94 w 109"/>
                <a:gd name="T29" fmla="*/ 43 h 160"/>
                <a:gd name="T30" fmla="*/ 96 w 109"/>
                <a:gd name="T31" fmla="*/ 38 h 160"/>
                <a:gd name="T32" fmla="*/ 88 w 109"/>
                <a:gd name="T33" fmla="*/ 40 h 160"/>
                <a:gd name="T34" fmla="*/ 93 w 109"/>
                <a:gd name="T35" fmla="*/ 18 h 160"/>
                <a:gd name="T36" fmla="*/ 86 w 109"/>
                <a:gd name="T37" fmla="*/ 26 h 160"/>
                <a:gd name="T38" fmla="*/ 86 w 109"/>
                <a:gd name="T39" fmla="*/ 26 h 160"/>
                <a:gd name="T40" fmla="*/ 86 w 109"/>
                <a:gd name="T41" fmla="*/ 21 h 160"/>
                <a:gd name="T42" fmla="*/ 79 w 109"/>
                <a:gd name="T43" fmla="*/ 25 h 160"/>
                <a:gd name="T44" fmla="*/ 61 w 109"/>
                <a:gd name="T45" fmla="*/ 0 h 160"/>
                <a:gd name="T46" fmla="*/ 83 w 109"/>
                <a:gd name="T47" fmla="*/ 9 h 160"/>
                <a:gd name="T48" fmla="*/ 83 w 109"/>
                <a:gd name="T49" fmla="*/ 9 h 160"/>
                <a:gd name="T50" fmla="*/ 78 w 109"/>
                <a:gd name="T51" fmla="*/ 15 h 160"/>
                <a:gd name="T52" fmla="*/ 88 w 109"/>
                <a:gd name="T53" fmla="*/ 98 h 160"/>
                <a:gd name="T54" fmla="*/ 85 w 109"/>
                <a:gd name="T55" fmla="*/ 99 h 160"/>
                <a:gd name="T56" fmla="*/ 86 w 109"/>
                <a:gd name="T57" fmla="*/ 112 h 160"/>
                <a:gd name="T58" fmla="*/ 86 w 109"/>
                <a:gd name="T59" fmla="*/ 112 h 160"/>
                <a:gd name="T60" fmla="*/ 78 w 109"/>
                <a:gd name="T61" fmla="*/ 124 h 160"/>
                <a:gd name="T62" fmla="*/ 69 w 109"/>
                <a:gd name="T63" fmla="*/ 126 h 160"/>
                <a:gd name="T64" fmla="*/ 66 w 109"/>
                <a:gd name="T65" fmla="*/ 125 h 160"/>
                <a:gd name="T66" fmla="*/ 61 w 109"/>
                <a:gd name="T67" fmla="*/ 137 h 160"/>
                <a:gd name="T68" fmla="*/ 61 w 109"/>
                <a:gd name="T69" fmla="*/ 137 h 160"/>
                <a:gd name="T70" fmla="*/ 48 w 109"/>
                <a:gd name="T71" fmla="*/ 145 h 160"/>
                <a:gd name="T72" fmla="*/ 39 w 109"/>
                <a:gd name="T73" fmla="*/ 143 h 160"/>
                <a:gd name="T74" fmla="*/ 36 w 109"/>
                <a:gd name="T75" fmla="*/ 141 h 160"/>
                <a:gd name="T76" fmla="*/ 100 w 109"/>
                <a:gd name="T77" fmla="*/ 103 h 160"/>
                <a:gd name="T78" fmla="*/ 100 w 109"/>
                <a:gd name="T79" fmla="*/ 103 h 160"/>
                <a:gd name="T80" fmla="*/ 90 w 109"/>
                <a:gd name="T81" fmla="*/ 111 h 160"/>
                <a:gd name="T82" fmla="*/ 90 w 109"/>
                <a:gd name="T83" fmla="*/ 114 h 160"/>
                <a:gd name="T84" fmla="*/ 91 w 109"/>
                <a:gd name="T85" fmla="*/ 124 h 160"/>
                <a:gd name="T86" fmla="*/ 77 w 109"/>
                <a:gd name="T87" fmla="*/ 136 h 160"/>
                <a:gd name="T88" fmla="*/ 77 w 109"/>
                <a:gd name="T89" fmla="*/ 136 h 160"/>
                <a:gd name="T90" fmla="*/ 66 w 109"/>
                <a:gd name="T91" fmla="*/ 138 h 160"/>
                <a:gd name="T92" fmla="*/ 64 w 109"/>
                <a:gd name="T93" fmla="*/ 141 h 160"/>
                <a:gd name="T94" fmla="*/ 60 w 109"/>
                <a:gd name="T95" fmla="*/ 150 h 160"/>
                <a:gd name="T96" fmla="*/ 42 w 109"/>
                <a:gd name="T97" fmla="*/ 155 h 160"/>
                <a:gd name="T98" fmla="*/ 42 w 109"/>
                <a:gd name="T99" fmla="*/ 155 h 160"/>
                <a:gd name="T100" fmla="*/ 30 w 109"/>
                <a:gd name="T101" fmla="*/ 152 h 160"/>
                <a:gd name="T102" fmla="*/ 20 w 109"/>
                <a:gd name="T103" fmla="*/ 145 h 160"/>
                <a:gd name="T104" fmla="*/ 1 w 109"/>
                <a:gd name="T105" fmla="*/ 149 h 160"/>
                <a:gd name="T106" fmla="*/ 21 w 109"/>
                <a:gd name="T107" fmla="*/ 158 h 160"/>
                <a:gd name="T108" fmla="*/ 21 w 109"/>
                <a:gd name="T109" fmla="*/ 152 h 160"/>
                <a:gd name="T110" fmla="*/ 27 w 109"/>
                <a:gd name="T111" fmla="*/ 1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9" h="160">
                  <a:moveTo>
                    <a:pt x="103" y="94"/>
                  </a:moveTo>
                  <a:cubicBezTo>
                    <a:pt x="106" y="92"/>
                    <a:pt x="107" y="87"/>
                    <a:pt x="107" y="87"/>
                  </a:cubicBezTo>
                  <a:cubicBezTo>
                    <a:pt x="107" y="87"/>
                    <a:pt x="103" y="86"/>
                    <a:pt x="101" y="88"/>
                  </a:cubicBezTo>
                  <a:cubicBezTo>
                    <a:pt x="98" y="90"/>
                    <a:pt x="97" y="92"/>
                    <a:pt x="98" y="94"/>
                  </a:cubicBezTo>
                  <a:cubicBezTo>
                    <a:pt x="99" y="95"/>
                    <a:pt x="101" y="96"/>
                    <a:pt x="103" y="94"/>
                  </a:cubicBezTo>
                  <a:close/>
                  <a:moveTo>
                    <a:pt x="96" y="87"/>
                  </a:moveTo>
                  <a:cubicBezTo>
                    <a:pt x="95" y="84"/>
                    <a:pt x="90" y="83"/>
                    <a:pt x="90" y="83"/>
                  </a:cubicBezTo>
                  <a:cubicBezTo>
                    <a:pt x="90" y="83"/>
                    <a:pt x="90" y="88"/>
                    <a:pt x="91" y="90"/>
                  </a:cubicBezTo>
                  <a:cubicBezTo>
                    <a:pt x="92" y="93"/>
                    <a:pt x="94" y="94"/>
                    <a:pt x="96" y="93"/>
                  </a:cubicBezTo>
                  <a:cubicBezTo>
                    <a:pt x="97" y="92"/>
                    <a:pt x="98" y="90"/>
                    <a:pt x="96" y="87"/>
                  </a:cubicBezTo>
                  <a:close/>
                  <a:moveTo>
                    <a:pt x="106" y="84"/>
                  </a:moveTo>
                  <a:cubicBezTo>
                    <a:pt x="108" y="82"/>
                    <a:pt x="109" y="77"/>
                    <a:pt x="109" y="77"/>
                  </a:cubicBezTo>
                  <a:cubicBezTo>
                    <a:pt x="109" y="77"/>
                    <a:pt x="105" y="77"/>
                    <a:pt x="102" y="79"/>
                  </a:cubicBezTo>
                  <a:cubicBezTo>
                    <a:pt x="100" y="81"/>
                    <a:pt x="99" y="83"/>
                    <a:pt x="100" y="85"/>
                  </a:cubicBezTo>
                  <a:cubicBezTo>
                    <a:pt x="101" y="86"/>
                    <a:pt x="103" y="86"/>
                    <a:pt x="106" y="84"/>
                  </a:cubicBezTo>
                  <a:close/>
                  <a:moveTo>
                    <a:pt x="98" y="78"/>
                  </a:moveTo>
                  <a:cubicBezTo>
                    <a:pt x="96" y="76"/>
                    <a:pt x="92" y="75"/>
                    <a:pt x="92" y="75"/>
                  </a:cubicBezTo>
                  <a:cubicBezTo>
                    <a:pt x="92" y="75"/>
                    <a:pt x="91" y="80"/>
                    <a:pt x="93" y="82"/>
                  </a:cubicBezTo>
                  <a:cubicBezTo>
                    <a:pt x="94" y="85"/>
                    <a:pt x="96" y="85"/>
                    <a:pt x="98" y="84"/>
                  </a:cubicBezTo>
                  <a:cubicBezTo>
                    <a:pt x="99" y="83"/>
                    <a:pt x="99" y="81"/>
                    <a:pt x="98" y="78"/>
                  </a:cubicBezTo>
                  <a:close/>
                  <a:moveTo>
                    <a:pt x="107" y="74"/>
                  </a:moveTo>
                  <a:cubicBezTo>
                    <a:pt x="109" y="72"/>
                    <a:pt x="109" y="66"/>
                    <a:pt x="109" y="66"/>
                  </a:cubicBezTo>
                  <a:cubicBezTo>
                    <a:pt x="109" y="66"/>
                    <a:pt x="105" y="67"/>
                    <a:pt x="103" y="69"/>
                  </a:cubicBezTo>
                  <a:cubicBezTo>
                    <a:pt x="101" y="72"/>
                    <a:pt x="100" y="74"/>
                    <a:pt x="101" y="75"/>
                  </a:cubicBezTo>
                  <a:cubicBezTo>
                    <a:pt x="102" y="77"/>
                    <a:pt x="105" y="77"/>
                    <a:pt x="107" y="74"/>
                  </a:cubicBezTo>
                  <a:close/>
                  <a:moveTo>
                    <a:pt x="98" y="69"/>
                  </a:moveTo>
                  <a:cubicBezTo>
                    <a:pt x="96" y="67"/>
                    <a:pt x="92" y="67"/>
                    <a:pt x="92" y="67"/>
                  </a:cubicBezTo>
                  <a:cubicBezTo>
                    <a:pt x="92" y="67"/>
                    <a:pt x="92" y="71"/>
                    <a:pt x="94" y="74"/>
                  </a:cubicBezTo>
                  <a:cubicBezTo>
                    <a:pt x="96" y="76"/>
                    <a:pt x="98" y="76"/>
                    <a:pt x="99" y="75"/>
                  </a:cubicBezTo>
                  <a:cubicBezTo>
                    <a:pt x="100" y="74"/>
                    <a:pt x="100" y="72"/>
                    <a:pt x="98" y="69"/>
                  </a:cubicBezTo>
                  <a:close/>
                  <a:moveTo>
                    <a:pt x="107" y="64"/>
                  </a:moveTo>
                  <a:cubicBezTo>
                    <a:pt x="109" y="62"/>
                    <a:pt x="109" y="56"/>
                    <a:pt x="108" y="56"/>
                  </a:cubicBezTo>
                  <a:cubicBezTo>
                    <a:pt x="108" y="56"/>
                    <a:pt x="104" y="57"/>
                    <a:pt x="102" y="60"/>
                  </a:cubicBezTo>
                  <a:cubicBezTo>
                    <a:pt x="101" y="62"/>
                    <a:pt x="101" y="65"/>
                    <a:pt x="102" y="66"/>
                  </a:cubicBezTo>
                  <a:cubicBezTo>
                    <a:pt x="103" y="67"/>
                    <a:pt x="105" y="67"/>
                    <a:pt x="107" y="64"/>
                  </a:cubicBezTo>
                  <a:close/>
                  <a:moveTo>
                    <a:pt x="98" y="60"/>
                  </a:moveTo>
                  <a:cubicBezTo>
                    <a:pt x="96" y="58"/>
                    <a:pt x="91" y="59"/>
                    <a:pt x="91" y="59"/>
                  </a:cubicBezTo>
                  <a:cubicBezTo>
                    <a:pt x="91" y="59"/>
                    <a:pt x="92" y="63"/>
                    <a:pt x="94" y="65"/>
                  </a:cubicBezTo>
                  <a:cubicBezTo>
                    <a:pt x="96" y="67"/>
                    <a:pt x="98" y="68"/>
                    <a:pt x="99" y="66"/>
                  </a:cubicBezTo>
                  <a:cubicBezTo>
                    <a:pt x="100" y="65"/>
                    <a:pt x="100" y="62"/>
                    <a:pt x="98" y="60"/>
                  </a:cubicBezTo>
                  <a:close/>
                  <a:moveTo>
                    <a:pt x="106" y="55"/>
                  </a:moveTo>
                  <a:cubicBezTo>
                    <a:pt x="108" y="52"/>
                    <a:pt x="107" y="46"/>
                    <a:pt x="107" y="46"/>
                  </a:cubicBezTo>
                  <a:cubicBezTo>
                    <a:pt x="107" y="46"/>
                    <a:pt x="102" y="48"/>
                    <a:pt x="101" y="50"/>
                  </a:cubicBezTo>
                  <a:cubicBezTo>
                    <a:pt x="99" y="53"/>
                    <a:pt x="100" y="56"/>
                    <a:pt x="101" y="57"/>
                  </a:cubicBezTo>
                  <a:cubicBezTo>
                    <a:pt x="102" y="58"/>
                    <a:pt x="104" y="57"/>
                    <a:pt x="106" y="55"/>
                  </a:cubicBezTo>
                  <a:close/>
                  <a:moveTo>
                    <a:pt x="96" y="51"/>
                  </a:moveTo>
                  <a:cubicBezTo>
                    <a:pt x="94" y="50"/>
                    <a:pt x="90" y="51"/>
                    <a:pt x="90" y="51"/>
                  </a:cubicBezTo>
                  <a:cubicBezTo>
                    <a:pt x="90" y="51"/>
                    <a:pt x="91" y="55"/>
                    <a:pt x="93" y="57"/>
                  </a:cubicBezTo>
                  <a:cubicBezTo>
                    <a:pt x="96" y="59"/>
                    <a:pt x="98" y="59"/>
                    <a:pt x="99" y="57"/>
                  </a:cubicBezTo>
                  <a:cubicBezTo>
                    <a:pt x="100" y="56"/>
                    <a:pt x="99" y="53"/>
                    <a:pt x="96" y="51"/>
                  </a:cubicBezTo>
                  <a:close/>
                  <a:moveTo>
                    <a:pt x="104" y="45"/>
                  </a:moveTo>
                  <a:cubicBezTo>
                    <a:pt x="105" y="42"/>
                    <a:pt x="103" y="36"/>
                    <a:pt x="103" y="36"/>
                  </a:cubicBezTo>
                  <a:cubicBezTo>
                    <a:pt x="103" y="36"/>
                    <a:pt x="99" y="38"/>
                    <a:pt x="98" y="41"/>
                  </a:cubicBezTo>
                  <a:cubicBezTo>
                    <a:pt x="97" y="44"/>
                    <a:pt x="98" y="46"/>
                    <a:pt x="99" y="47"/>
                  </a:cubicBezTo>
                  <a:cubicBezTo>
                    <a:pt x="101" y="48"/>
                    <a:pt x="103" y="48"/>
                    <a:pt x="104" y="45"/>
                  </a:cubicBezTo>
                  <a:close/>
                  <a:moveTo>
                    <a:pt x="94" y="43"/>
                  </a:moveTo>
                  <a:cubicBezTo>
                    <a:pt x="91" y="41"/>
                    <a:pt x="87" y="43"/>
                    <a:pt x="87" y="43"/>
                  </a:cubicBezTo>
                  <a:cubicBezTo>
                    <a:pt x="87" y="43"/>
                    <a:pt x="89" y="47"/>
                    <a:pt x="91" y="48"/>
                  </a:cubicBezTo>
                  <a:cubicBezTo>
                    <a:pt x="94" y="50"/>
                    <a:pt x="96" y="50"/>
                    <a:pt x="97" y="48"/>
                  </a:cubicBezTo>
                  <a:cubicBezTo>
                    <a:pt x="98" y="47"/>
                    <a:pt x="97" y="44"/>
                    <a:pt x="94" y="43"/>
                  </a:cubicBezTo>
                  <a:close/>
                  <a:moveTo>
                    <a:pt x="100" y="35"/>
                  </a:moveTo>
                  <a:cubicBezTo>
                    <a:pt x="101" y="32"/>
                    <a:pt x="99" y="27"/>
                    <a:pt x="99" y="27"/>
                  </a:cubicBezTo>
                  <a:cubicBezTo>
                    <a:pt x="99" y="27"/>
                    <a:pt x="95" y="29"/>
                    <a:pt x="94" y="32"/>
                  </a:cubicBezTo>
                  <a:cubicBezTo>
                    <a:pt x="94" y="35"/>
                    <a:pt x="95" y="38"/>
                    <a:pt x="96" y="38"/>
                  </a:cubicBezTo>
                  <a:cubicBezTo>
                    <a:pt x="98" y="39"/>
                    <a:pt x="100" y="38"/>
                    <a:pt x="100" y="35"/>
                  </a:cubicBezTo>
                  <a:close/>
                  <a:moveTo>
                    <a:pt x="90" y="34"/>
                  </a:moveTo>
                  <a:cubicBezTo>
                    <a:pt x="87" y="33"/>
                    <a:pt x="83" y="35"/>
                    <a:pt x="83" y="35"/>
                  </a:cubicBezTo>
                  <a:cubicBezTo>
                    <a:pt x="84" y="35"/>
                    <a:pt x="86" y="39"/>
                    <a:pt x="88" y="40"/>
                  </a:cubicBezTo>
                  <a:cubicBezTo>
                    <a:pt x="91" y="42"/>
                    <a:pt x="93" y="41"/>
                    <a:pt x="94" y="39"/>
                  </a:cubicBezTo>
                  <a:cubicBezTo>
                    <a:pt x="94" y="38"/>
                    <a:pt x="93" y="35"/>
                    <a:pt x="90" y="34"/>
                  </a:cubicBezTo>
                  <a:close/>
                  <a:moveTo>
                    <a:pt x="96" y="26"/>
                  </a:moveTo>
                  <a:cubicBezTo>
                    <a:pt x="96" y="23"/>
                    <a:pt x="93" y="18"/>
                    <a:pt x="93" y="18"/>
                  </a:cubicBezTo>
                  <a:cubicBezTo>
                    <a:pt x="93" y="18"/>
                    <a:pt x="90" y="20"/>
                    <a:pt x="89" y="24"/>
                  </a:cubicBezTo>
                  <a:cubicBezTo>
                    <a:pt x="89" y="27"/>
                    <a:pt x="90" y="29"/>
                    <a:pt x="92" y="30"/>
                  </a:cubicBezTo>
                  <a:cubicBezTo>
                    <a:pt x="94" y="30"/>
                    <a:pt x="95" y="29"/>
                    <a:pt x="96" y="26"/>
                  </a:cubicBezTo>
                  <a:close/>
                  <a:moveTo>
                    <a:pt x="86" y="26"/>
                  </a:moveTo>
                  <a:cubicBezTo>
                    <a:pt x="82" y="25"/>
                    <a:pt x="79" y="28"/>
                    <a:pt x="79" y="28"/>
                  </a:cubicBezTo>
                  <a:cubicBezTo>
                    <a:pt x="79" y="28"/>
                    <a:pt x="82" y="31"/>
                    <a:pt x="85" y="32"/>
                  </a:cubicBezTo>
                  <a:cubicBezTo>
                    <a:pt x="87" y="33"/>
                    <a:pt x="89" y="33"/>
                    <a:pt x="90" y="31"/>
                  </a:cubicBezTo>
                  <a:cubicBezTo>
                    <a:pt x="90" y="29"/>
                    <a:pt x="89" y="27"/>
                    <a:pt x="86" y="26"/>
                  </a:cubicBezTo>
                  <a:close/>
                  <a:moveTo>
                    <a:pt x="90" y="17"/>
                  </a:moveTo>
                  <a:cubicBezTo>
                    <a:pt x="90" y="14"/>
                    <a:pt x="86" y="9"/>
                    <a:pt x="86" y="9"/>
                  </a:cubicBezTo>
                  <a:cubicBezTo>
                    <a:pt x="86" y="9"/>
                    <a:pt x="83" y="12"/>
                    <a:pt x="83" y="15"/>
                  </a:cubicBezTo>
                  <a:cubicBezTo>
                    <a:pt x="83" y="19"/>
                    <a:pt x="85" y="21"/>
                    <a:pt x="86" y="21"/>
                  </a:cubicBezTo>
                  <a:cubicBezTo>
                    <a:pt x="88" y="22"/>
                    <a:pt x="90" y="21"/>
                    <a:pt x="90" y="17"/>
                  </a:cubicBezTo>
                  <a:close/>
                  <a:moveTo>
                    <a:pt x="80" y="18"/>
                  </a:moveTo>
                  <a:cubicBezTo>
                    <a:pt x="76" y="18"/>
                    <a:pt x="73" y="21"/>
                    <a:pt x="73" y="21"/>
                  </a:cubicBezTo>
                  <a:cubicBezTo>
                    <a:pt x="73" y="21"/>
                    <a:pt x="76" y="24"/>
                    <a:pt x="79" y="25"/>
                  </a:cubicBezTo>
                  <a:cubicBezTo>
                    <a:pt x="83" y="25"/>
                    <a:pt x="84" y="25"/>
                    <a:pt x="84" y="23"/>
                  </a:cubicBezTo>
                  <a:cubicBezTo>
                    <a:pt x="85" y="21"/>
                    <a:pt x="83" y="19"/>
                    <a:pt x="80" y="18"/>
                  </a:cubicBezTo>
                  <a:close/>
                  <a:moveTo>
                    <a:pt x="70" y="3"/>
                  </a:moveTo>
                  <a:cubicBezTo>
                    <a:pt x="67" y="0"/>
                    <a:pt x="61" y="0"/>
                    <a:pt x="61" y="0"/>
                  </a:cubicBezTo>
                  <a:cubicBezTo>
                    <a:pt x="61" y="0"/>
                    <a:pt x="64" y="5"/>
                    <a:pt x="67" y="8"/>
                  </a:cubicBezTo>
                  <a:cubicBezTo>
                    <a:pt x="70" y="10"/>
                    <a:pt x="72" y="10"/>
                    <a:pt x="73" y="9"/>
                  </a:cubicBezTo>
                  <a:cubicBezTo>
                    <a:pt x="74" y="8"/>
                    <a:pt x="74" y="5"/>
                    <a:pt x="70" y="3"/>
                  </a:cubicBezTo>
                  <a:close/>
                  <a:moveTo>
                    <a:pt x="83" y="9"/>
                  </a:moveTo>
                  <a:cubicBezTo>
                    <a:pt x="82" y="5"/>
                    <a:pt x="77" y="1"/>
                    <a:pt x="77" y="1"/>
                  </a:cubicBezTo>
                  <a:cubicBezTo>
                    <a:pt x="77" y="1"/>
                    <a:pt x="75" y="4"/>
                    <a:pt x="75" y="8"/>
                  </a:cubicBezTo>
                  <a:cubicBezTo>
                    <a:pt x="76" y="11"/>
                    <a:pt x="78" y="13"/>
                    <a:pt x="80" y="13"/>
                  </a:cubicBezTo>
                  <a:cubicBezTo>
                    <a:pt x="82" y="14"/>
                    <a:pt x="83" y="12"/>
                    <a:pt x="83" y="9"/>
                  </a:cubicBezTo>
                  <a:close/>
                  <a:moveTo>
                    <a:pt x="72" y="11"/>
                  </a:moveTo>
                  <a:cubicBezTo>
                    <a:pt x="69" y="11"/>
                    <a:pt x="66" y="14"/>
                    <a:pt x="66" y="14"/>
                  </a:cubicBezTo>
                  <a:cubicBezTo>
                    <a:pt x="66" y="14"/>
                    <a:pt x="70" y="17"/>
                    <a:pt x="73" y="18"/>
                  </a:cubicBezTo>
                  <a:cubicBezTo>
                    <a:pt x="76" y="18"/>
                    <a:pt x="78" y="17"/>
                    <a:pt x="78" y="15"/>
                  </a:cubicBezTo>
                  <a:cubicBezTo>
                    <a:pt x="78" y="13"/>
                    <a:pt x="76" y="11"/>
                    <a:pt x="72" y="11"/>
                  </a:cubicBezTo>
                  <a:close/>
                  <a:moveTo>
                    <a:pt x="94" y="96"/>
                  </a:moveTo>
                  <a:cubicBezTo>
                    <a:pt x="92" y="93"/>
                    <a:pt x="88" y="91"/>
                    <a:pt x="88" y="91"/>
                  </a:cubicBezTo>
                  <a:cubicBezTo>
                    <a:pt x="88" y="91"/>
                    <a:pt x="87" y="96"/>
                    <a:pt x="88" y="98"/>
                  </a:cubicBezTo>
                  <a:cubicBezTo>
                    <a:pt x="89" y="101"/>
                    <a:pt x="91" y="102"/>
                    <a:pt x="92" y="101"/>
                  </a:cubicBezTo>
                  <a:cubicBezTo>
                    <a:pt x="94" y="101"/>
                    <a:pt x="95" y="98"/>
                    <a:pt x="94" y="96"/>
                  </a:cubicBezTo>
                  <a:close/>
                  <a:moveTo>
                    <a:pt x="90" y="104"/>
                  </a:moveTo>
                  <a:cubicBezTo>
                    <a:pt x="89" y="101"/>
                    <a:pt x="85" y="99"/>
                    <a:pt x="85" y="99"/>
                  </a:cubicBezTo>
                  <a:cubicBezTo>
                    <a:pt x="85" y="99"/>
                    <a:pt x="84" y="103"/>
                    <a:pt x="84" y="106"/>
                  </a:cubicBezTo>
                  <a:cubicBezTo>
                    <a:pt x="85" y="109"/>
                    <a:pt x="87" y="110"/>
                    <a:pt x="88" y="110"/>
                  </a:cubicBezTo>
                  <a:cubicBezTo>
                    <a:pt x="90" y="109"/>
                    <a:pt x="91" y="107"/>
                    <a:pt x="90" y="104"/>
                  </a:cubicBezTo>
                  <a:close/>
                  <a:moveTo>
                    <a:pt x="86" y="112"/>
                  </a:moveTo>
                  <a:cubicBezTo>
                    <a:pt x="85" y="109"/>
                    <a:pt x="82" y="106"/>
                    <a:pt x="82" y="106"/>
                  </a:cubicBezTo>
                  <a:cubicBezTo>
                    <a:pt x="82" y="106"/>
                    <a:pt x="80" y="110"/>
                    <a:pt x="80" y="113"/>
                  </a:cubicBezTo>
                  <a:cubicBezTo>
                    <a:pt x="80" y="116"/>
                    <a:pt x="82" y="118"/>
                    <a:pt x="83" y="117"/>
                  </a:cubicBezTo>
                  <a:cubicBezTo>
                    <a:pt x="85" y="117"/>
                    <a:pt x="86" y="115"/>
                    <a:pt x="86" y="112"/>
                  </a:cubicBezTo>
                  <a:close/>
                  <a:moveTo>
                    <a:pt x="81" y="119"/>
                  </a:moveTo>
                  <a:cubicBezTo>
                    <a:pt x="81" y="116"/>
                    <a:pt x="77" y="113"/>
                    <a:pt x="77" y="113"/>
                  </a:cubicBezTo>
                  <a:cubicBezTo>
                    <a:pt x="77" y="113"/>
                    <a:pt x="75" y="117"/>
                    <a:pt x="75" y="120"/>
                  </a:cubicBezTo>
                  <a:cubicBezTo>
                    <a:pt x="75" y="123"/>
                    <a:pt x="76" y="125"/>
                    <a:pt x="78" y="124"/>
                  </a:cubicBezTo>
                  <a:cubicBezTo>
                    <a:pt x="80" y="124"/>
                    <a:pt x="81" y="122"/>
                    <a:pt x="81" y="119"/>
                  </a:cubicBezTo>
                  <a:close/>
                  <a:moveTo>
                    <a:pt x="75" y="126"/>
                  </a:moveTo>
                  <a:cubicBezTo>
                    <a:pt x="75" y="123"/>
                    <a:pt x="72" y="120"/>
                    <a:pt x="72" y="120"/>
                  </a:cubicBezTo>
                  <a:cubicBezTo>
                    <a:pt x="72" y="120"/>
                    <a:pt x="69" y="123"/>
                    <a:pt x="69" y="126"/>
                  </a:cubicBezTo>
                  <a:cubicBezTo>
                    <a:pt x="69" y="129"/>
                    <a:pt x="70" y="131"/>
                    <a:pt x="71" y="131"/>
                  </a:cubicBezTo>
                  <a:cubicBezTo>
                    <a:pt x="73" y="131"/>
                    <a:pt x="75" y="129"/>
                    <a:pt x="75" y="126"/>
                  </a:cubicBezTo>
                  <a:close/>
                  <a:moveTo>
                    <a:pt x="68" y="132"/>
                  </a:moveTo>
                  <a:cubicBezTo>
                    <a:pt x="69" y="129"/>
                    <a:pt x="66" y="125"/>
                    <a:pt x="66" y="125"/>
                  </a:cubicBezTo>
                  <a:cubicBezTo>
                    <a:pt x="66" y="126"/>
                    <a:pt x="63" y="128"/>
                    <a:pt x="62" y="131"/>
                  </a:cubicBezTo>
                  <a:cubicBezTo>
                    <a:pt x="62" y="134"/>
                    <a:pt x="63" y="136"/>
                    <a:pt x="64" y="136"/>
                  </a:cubicBezTo>
                  <a:cubicBezTo>
                    <a:pt x="66" y="137"/>
                    <a:pt x="68" y="135"/>
                    <a:pt x="68" y="132"/>
                  </a:cubicBezTo>
                  <a:close/>
                  <a:moveTo>
                    <a:pt x="61" y="137"/>
                  </a:moveTo>
                  <a:cubicBezTo>
                    <a:pt x="62" y="134"/>
                    <a:pt x="60" y="131"/>
                    <a:pt x="60" y="131"/>
                  </a:cubicBezTo>
                  <a:cubicBezTo>
                    <a:pt x="60" y="131"/>
                    <a:pt x="56" y="133"/>
                    <a:pt x="55" y="136"/>
                  </a:cubicBezTo>
                  <a:cubicBezTo>
                    <a:pt x="54" y="139"/>
                    <a:pt x="55" y="141"/>
                    <a:pt x="56" y="141"/>
                  </a:cubicBezTo>
                  <a:cubicBezTo>
                    <a:pt x="58" y="142"/>
                    <a:pt x="60" y="140"/>
                    <a:pt x="61" y="137"/>
                  </a:cubicBezTo>
                  <a:close/>
                  <a:moveTo>
                    <a:pt x="53" y="142"/>
                  </a:moveTo>
                  <a:cubicBezTo>
                    <a:pt x="54" y="139"/>
                    <a:pt x="52" y="135"/>
                    <a:pt x="52" y="135"/>
                  </a:cubicBezTo>
                  <a:cubicBezTo>
                    <a:pt x="52" y="135"/>
                    <a:pt x="49" y="137"/>
                    <a:pt x="47" y="140"/>
                  </a:cubicBezTo>
                  <a:cubicBezTo>
                    <a:pt x="46" y="143"/>
                    <a:pt x="46" y="145"/>
                    <a:pt x="48" y="145"/>
                  </a:cubicBezTo>
                  <a:cubicBezTo>
                    <a:pt x="50" y="146"/>
                    <a:pt x="52" y="145"/>
                    <a:pt x="53" y="142"/>
                  </a:cubicBezTo>
                  <a:close/>
                  <a:moveTo>
                    <a:pt x="45" y="145"/>
                  </a:moveTo>
                  <a:cubicBezTo>
                    <a:pt x="46" y="142"/>
                    <a:pt x="45" y="138"/>
                    <a:pt x="45" y="138"/>
                  </a:cubicBezTo>
                  <a:cubicBezTo>
                    <a:pt x="45" y="138"/>
                    <a:pt x="40" y="140"/>
                    <a:pt x="39" y="143"/>
                  </a:cubicBezTo>
                  <a:cubicBezTo>
                    <a:pt x="37" y="145"/>
                    <a:pt x="37" y="147"/>
                    <a:pt x="39" y="148"/>
                  </a:cubicBezTo>
                  <a:cubicBezTo>
                    <a:pt x="41" y="149"/>
                    <a:pt x="43" y="148"/>
                    <a:pt x="45" y="145"/>
                  </a:cubicBezTo>
                  <a:close/>
                  <a:moveTo>
                    <a:pt x="35" y="148"/>
                  </a:moveTo>
                  <a:cubicBezTo>
                    <a:pt x="37" y="145"/>
                    <a:pt x="36" y="141"/>
                    <a:pt x="36" y="141"/>
                  </a:cubicBezTo>
                  <a:cubicBezTo>
                    <a:pt x="36" y="141"/>
                    <a:pt x="32" y="142"/>
                    <a:pt x="30" y="144"/>
                  </a:cubicBezTo>
                  <a:cubicBezTo>
                    <a:pt x="28" y="147"/>
                    <a:pt x="28" y="149"/>
                    <a:pt x="29" y="150"/>
                  </a:cubicBezTo>
                  <a:cubicBezTo>
                    <a:pt x="31" y="151"/>
                    <a:pt x="33" y="150"/>
                    <a:pt x="35" y="148"/>
                  </a:cubicBezTo>
                  <a:close/>
                  <a:moveTo>
                    <a:pt x="100" y="103"/>
                  </a:moveTo>
                  <a:cubicBezTo>
                    <a:pt x="103" y="102"/>
                    <a:pt x="105" y="97"/>
                    <a:pt x="105" y="97"/>
                  </a:cubicBezTo>
                  <a:cubicBezTo>
                    <a:pt x="105" y="97"/>
                    <a:pt x="101" y="95"/>
                    <a:pt x="98" y="97"/>
                  </a:cubicBezTo>
                  <a:cubicBezTo>
                    <a:pt x="95" y="99"/>
                    <a:pt x="94" y="101"/>
                    <a:pt x="95" y="102"/>
                  </a:cubicBezTo>
                  <a:cubicBezTo>
                    <a:pt x="95" y="104"/>
                    <a:pt x="97" y="105"/>
                    <a:pt x="100" y="103"/>
                  </a:cubicBezTo>
                  <a:close/>
                  <a:moveTo>
                    <a:pt x="96" y="112"/>
                  </a:moveTo>
                  <a:cubicBezTo>
                    <a:pt x="99" y="111"/>
                    <a:pt x="101" y="106"/>
                    <a:pt x="101" y="106"/>
                  </a:cubicBezTo>
                  <a:cubicBezTo>
                    <a:pt x="101" y="106"/>
                    <a:pt x="97" y="105"/>
                    <a:pt x="94" y="106"/>
                  </a:cubicBezTo>
                  <a:cubicBezTo>
                    <a:pt x="91" y="107"/>
                    <a:pt x="90" y="109"/>
                    <a:pt x="90" y="111"/>
                  </a:cubicBezTo>
                  <a:cubicBezTo>
                    <a:pt x="91" y="113"/>
                    <a:pt x="93" y="113"/>
                    <a:pt x="96" y="112"/>
                  </a:cubicBezTo>
                  <a:close/>
                  <a:moveTo>
                    <a:pt x="90" y="121"/>
                  </a:moveTo>
                  <a:cubicBezTo>
                    <a:pt x="94" y="120"/>
                    <a:pt x="97" y="115"/>
                    <a:pt x="97" y="115"/>
                  </a:cubicBezTo>
                  <a:cubicBezTo>
                    <a:pt x="97" y="115"/>
                    <a:pt x="93" y="113"/>
                    <a:pt x="90" y="114"/>
                  </a:cubicBezTo>
                  <a:cubicBezTo>
                    <a:pt x="87" y="115"/>
                    <a:pt x="85" y="117"/>
                    <a:pt x="85" y="119"/>
                  </a:cubicBezTo>
                  <a:cubicBezTo>
                    <a:pt x="86" y="120"/>
                    <a:pt x="87" y="122"/>
                    <a:pt x="90" y="121"/>
                  </a:cubicBezTo>
                  <a:close/>
                  <a:moveTo>
                    <a:pt x="84" y="129"/>
                  </a:moveTo>
                  <a:cubicBezTo>
                    <a:pt x="88" y="128"/>
                    <a:pt x="91" y="124"/>
                    <a:pt x="91" y="124"/>
                  </a:cubicBezTo>
                  <a:cubicBezTo>
                    <a:pt x="91" y="124"/>
                    <a:pt x="87" y="121"/>
                    <a:pt x="84" y="122"/>
                  </a:cubicBezTo>
                  <a:cubicBezTo>
                    <a:pt x="81" y="123"/>
                    <a:pt x="80" y="124"/>
                    <a:pt x="80" y="126"/>
                  </a:cubicBezTo>
                  <a:cubicBezTo>
                    <a:pt x="80" y="128"/>
                    <a:pt x="81" y="129"/>
                    <a:pt x="84" y="129"/>
                  </a:cubicBezTo>
                  <a:close/>
                  <a:moveTo>
                    <a:pt x="77" y="136"/>
                  </a:moveTo>
                  <a:cubicBezTo>
                    <a:pt x="81" y="136"/>
                    <a:pt x="85" y="132"/>
                    <a:pt x="85" y="132"/>
                  </a:cubicBezTo>
                  <a:cubicBezTo>
                    <a:pt x="85" y="132"/>
                    <a:pt x="81" y="129"/>
                    <a:pt x="78" y="129"/>
                  </a:cubicBezTo>
                  <a:cubicBezTo>
                    <a:pt x="75" y="129"/>
                    <a:pt x="73" y="131"/>
                    <a:pt x="73" y="133"/>
                  </a:cubicBezTo>
                  <a:cubicBezTo>
                    <a:pt x="73" y="134"/>
                    <a:pt x="74" y="136"/>
                    <a:pt x="77" y="136"/>
                  </a:cubicBezTo>
                  <a:close/>
                  <a:moveTo>
                    <a:pt x="70" y="142"/>
                  </a:moveTo>
                  <a:cubicBezTo>
                    <a:pt x="73" y="142"/>
                    <a:pt x="77" y="139"/>
                    <a:pt x="77" y="139"/>
                  </a:cubicBezTo>
                  <a:cubicBezTo>
                    <a:pt x="77" y="139"/>
                    <a:pt x="74" y="136"/>
                    <a:pt x="71" y="136"/>
                  </a:cubicBezTo>
                  <a:cubicBezTo>
                    <a:pt x="68" y="135"/>
                    <a:pt x="66" y="137"/>
                    <a:pt x="66" y="138"/>
                  </a:cubicBezTo>
                  <a:cubicBezTo>
                    <a:pt x="65" y="140"/>
                    <a:pt x="66" y="142"/>
                    <a:pt x="70" y="142"/>
                  </a:cubicBezTo>
                  <a:close/>
                  <a:moveTo>
                    <a:pt x="61" y="147"/>
                  </a:moveTo>
                  <a:cubicBezTo>
                    <a:pt x="65" y="148"/>
                    <a:pt x="69" y="145"/>
                    <a:pt x="69" y="145"/>
                  </a:cubicBezTo>
                  <a:cubicBezTo>
                    <a:pt x="69" y="145"/>
                    <a:pt x="67" y="142"/>
                    <a:pt x="64" y="141"/>
                  </a:cubicBezTo>
                  <a:cubicBezTo>
                    <a:pt x="60" y="141"/>
                    <a:pt x="58" y="142"/>
                    <a:pt x="58" y="143"/>
                  </a:cubicBezTo>
                  <a:cubicBezTo>
                    <a:pt x="57" y="145"/>
                    <a:pt x="58" y="147"/>
                    <a:pt x="61" y="147"/>
                  </a:cubicBezTo>
                  <a:close/>
                  <a:moveTo>
                    <a:pt x="52" y="152"/>
                  </a:moveTo>
                  <a:cubicBezTo>
                    <a:pt x="55" y="153"/>
                    <a:pt x="60" y="150"/>
                    <a:pt x="60" y="150"/>
                  </a:cubicBezTo>
                  <a:cubicBezTo>
                    <a:pt x="60" y="150"/>
                    <a:pt x="58" y="147"/>
                    <a:pt x="55" y="146"/>
                  </a:cubicBezTo>
                  <a:cubicBezTo>
                    <a:pt x="52" y="145"/>
                    <a:pt x="50" y="146"/>
                    <a:pt x="49" y="147"/>
                  </a:cubicBezTo>
                  <a:cubicBezTo>
                    <a:pt x="48" y="149"/>
                    <a:pt x="49" y="151"/>
                    <a:pt x="52" y="152"/>
                  </a:cubicBezTo>
                  <a:close/>
                  <a:moveTo>
                    <a:pt x="42" y="155"/>
                  </a:moveTo>
                  <a:cubicBezTo>
                    <a:pt x="45" y="156"/>
                    <a:pt x="51" y="155"/>
                    <a:pt x="51" y="155"/>
                  </a:cubicBezTo>
                  <a:cubicBezTo>
                    <a:pt x="51" y="155"/>
                    <a:pt x="49" y="151"/>
                    <a:pt x="46" y="150"/>
                  </a:cubicBezTo>
                  <a:cubicBezTo>
                    <a:pt x="43" y="148"/>
                    <a:pt x="41" y="149"/>
                    <a:pt x="40" y="150"/>
                  </a:cubicBezTo>
                  <a:cubicBezTo>
                    <a:pt x="38" y="152"/>
                    <a:pt x="39" y="154"/>
                    <a:pt x="42" y="155"/>
                  </a:cubicBezTo>
                  <a:close/>
                  <a:moveTo>
                    <a:pt x="32" y="157"/>
                  </a:moveTo>
                  <a:cubicBezTo>
                    <a:pt x="35" y="159"/>
                    <a:pt x="41" y="158"/>
                    <a:pt x="41" y="158"/>
                  </a:cubicBezTo>
                  <a:cubicBezTo>
                    <a:pt x="41" y="158"/>
                    <a:pt x="39" y="154"/>
                    <a:pt x="36" y="152"/>
                  </a:cubicBezTo>
                  <a:cubicBezTo>
                    <a:pt x="33" y="151"/>
                    <a:pt x="31" y="151"/>
                    <a:pt x="30" y="152"/>
                  </a:cubicBezTo>
                  <a:cubicBezTo>
                    <a:pt x="28" y="153"/>
                    <a:pt x="29" y="155"/>
                    <a:pt x="32" y="157"/>
                  </a:cubicBezTo>
                  <a:close/>
                  <a:moveTo>
                    <a:pt x="27" y="148"/>
                  </a:moveTo>
                  <a:cubicBezTo>
                    <a:pt x="28" y="146"/>
                    <a:pt x="28" y="142"/>
                    <a:pt x="28" y="142"/>
                  </a:cubicBezTo>
                  <a:cubicBezTo>
                    <a:pt x="28" y="142"/>
                    <a:pt x="23" y="143"/>
                    <a:pt x="20" y="145"/>
                  </a:cubicBezTo>
                  <a:cubicBezTo>
                    <a:pt x="20" y="145"/>
                    <a:pt x="20" y="146"/>
                    <a:pt x="19" y="146"/>
                  </a:cubicBezTo>
                  <a:cubicBezTo>
                    <a:pt x="17" y="148"/>
                    <a:pt x="15" y="150"/>
                    <a:pt x="10" y="150"/>
                  </a:cubicBezTo>
                  <a:cubicBezTo>
                    <a:pt x="8" y="149"/>
                    <a:pt x="6" y="149"/>
                    <a:pt x="3" y="148"/>
                  </a:cubicBezTo>
                  <a:cubicBezTo>
                    <a:pt x="1" y="148"/>
                    <a:pt x="1" y="149"/>
                    <a:pt x="1" y="149"/>
                  </a:cubicBezTo>
                  <a:cubicBezTo>
                    <a:pt x="1" y="149"/>
                    <a:pt x="0" y="150"/>
                    <a:pt x="3" y="151"/>
                  </a:cubicBezTo>
                  <a:cubicBezTo>
                    <a:pt x="5" y="151"/>
                    <a:pt x="7" y="151"/>
                    <a:pt x="10" y="152"/>
                  </a:cubicBezTo>
                  <a:cubicBezTo>
                    <a:pt x="15" y="152"/>
                    <a:pt x="17" y="155"/>
                    <a:pt x="19" y="157"/>
                  </a:cubicBezTo>
                  <a:cubicBezTo>
                    <a:pt x="20" y="157"/>
                    <a:pt x="20" y="157"/>
                    <a:pt x="21" y="158"/>
                  </a:cubicBezTo>
                  <a:cubicBezTo>
                    <a:pt x="24" y="160"/>
                    <a:pt x="30" y="160"/>
                    <a:pt x="30" y="160"/>
                  </a:cubicBezTo>
                  <a:cubicBezTo>
                    <a:pt x="30" y="160"/>
                    <a:pt x="29" y="156"/>
                    <a:pt x="27" y="154"/>
                  </a:cubicBezTo>
                  <a:cubicBezTo>
                    <a:pt x="26" y="153"/>
                    <a:pt x="25" y="152"/>
                    <a:pt x="24" y="152"/>
                  </a:cubicBezTo>
                  <a:cubicBezTo>
                    <a:pt x="23" y="152"/>
                    <a:pt x="22" y="152"/>
                    <a:pt x="21" y="152"/>
                  </a:cubicBezTo>
                  <a:cubicBezTo>
                    <a:pt x="20" y="152"/>
                    <a:pt x="19" y="151"/>
                    <a:pt x="19" y="151"/>
                  </a:cubicBezTo>
                  <a:cubicBezTo>
                    <a:pt x="19" y="151"/>
                    <a:pt x="20" y="150"/>
                    <a:pt x="21" y="150"/>
                  </a:cubicBezTo>
                  <a:cubicBezTo>
                    <a:pt x="22" y="150"/>
                    <a:pt x="23" y="150"/>
                    <a:pt x="24" y="150"/>
                  </a:cubicBezTo>
                  <a:cubicBezTo>
                    <a:pt x="25" y="150"/>
                    <a:pt x="26" y="149"/>
                    <a:pt x="27" y="148"/>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96" name="组合 95"/>
          <p:cNvGrpSpPr/>
          <p:nvPr>
            <p:custDataLst>
              <p:tags r:id="rId33"/>
            </p:custDataLst>
          </p:nvPr>
        </p:nvGrpSpPr>
        <p:grpSpPr>
          <a:xfrm>
            <a:off x="9290485" y="2742869"/>
            <a:ext cx="1625696" cy="3790646"/>
            <a:chOff x="9799320" y="3391406"/>
            <a:chExt cx="1483050" cy="3458039"/>
          </a:xfrm>
        </p:grpSpPr>
        <p:sp>
          <p:nvSpPr>
            <p:cNvPr id="91" name="Freeform 74"/>
            <p:cNvSpPr/>
            <p:nvPr>
              <p:custDataLst>
                <p:tags r:id="rId34"/>
              </p:custDataLst>
            </p:nvPr>
          </p:nvSpPr>
          <p:spPr bwMode="auto">
            <a:xfrm>
              <a:off x="9997694" y="3537352"/>
              <a:ext cx="498281" cy="1337104"/>
            </a:xfrm>
            <a:custGeom>
              <a:avLst/>
              <a:gdLst>
                <a:gd name="T0" fmla="*/ 67 w 163"/>
                <a:gd name="T1" fmla="*/ 409 h 437"/>
                <a:gd name="T2" fmla="*/ 161 w 163"/>
                <a:gd name="T3" fmla="*/ 57 h 437"/>
                <a:gd name="T4" fmla="*/ 163 w 163"/>
                <a:gd name="T5" fmla="*/ 0 h 437"/>
                <a:gd name="T6" fmla="*/ 28 w 163"/>
                <a:gd name="T7" fmla="*/ 211 h 437"/>
                <a:gd name="T8" fmla="*/ 28 w 163"/>
                <a:gd name="T9" fmla="*/ 208 h 437"/>
                <a:gd name="T10" fmla="*/ 40 w 163"/>
                <a:gd name="T11" fmla="*/ 424 h 437"/>
                <a:gd name="T12" fmla="*/ 72 w 163"/>
                <a:gd name="T13" fmla="*/ 423 h 437"/>
                <a:gd name="T14" fmla="*/ 110 w 163"/>
                <a:gd name="T15" fmla="*/ 357 h 437"/>
                <a:gd name="T16" fmla="*/ 67 w 163"/>
                <a:gd name="T17" fmla="*/ 409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437">
                  <a:moveTo>
                    <a:pt x="67" y="409"/>
                  </a:moveTo>
                  <a:cubicBezTo>
                    <a:pt x="20" y="437"/>
                    <a:pt x="96" y="63"/>
                    <a:pt x="161" y="57"/>
                  </a:cubicBezTo>
                  <a:cubicBezTo>
                    <a:pt x="163" y="0"/>
                    <a:pt x="163" y="0"/>
                    <a:pt x="163" y="0"/>
                  </a:cubicBezTo>
                  <a:cubicBezTo>
                    <a:pt x="163" y="0"/>
                    <a:pt x="50" y="56"/>
                    <a:pt x="28" y="211"/>
                  </a:cubicBezTo>
                  <a:cubicBezTo>
                    <a:pt x="28" y="208"/>
                    <a:pt x="28" y="208"/>
                    <a:pt x="28" y="208"/>
                  </a:cubicBezTo>
                  <a:cubicBezTo>
                    <a:pt x="28" y="208"/>
                    <a:pt x="0" y="420"/>
                    <a:pt x="40" y="424"/>
                  </a:cubicBezTo>
                  <a:cubicBezTo>
                    <a:pt x="61" y="426"/>
                    <a:pt x="69" y="425"/>
                    <a:pt x="72" y="423"/>
                  </a:cubicBezTo>
                  <a:cubicBezTo>
                    <a:pt x="84" y="417"/>
                    <a:pt x="97" y="391"/>
                    <a:pt x="110" y="357"/>
                  </a:cubicBezTo>
                  <a:cubicBezTo>
                    <a:pt x="98" y="380"/>
                    <a:pt x="84" y="399"/>
                    <a:pt x="67" y="409"/>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nvGrpSpPr>
            <p:cNvPr id="92" name="组合 91"/>
            <p:cNvGrpSpPr/>
            <p:nvPr/>
          </p:nvGrpSpPr>
          <p:grpSpPr>
            <a:xfrm>
              <a:off x="9799320" y="3391406"/>
              <a:ext cx="1483050" cy="3458039"/>
              <a:chOff x="7332662" y="3203575"/>
              <a:chExt cx="1597025" cy="3723795"/>
            </a:xfrm>
          </p:grpSpPr>
          <p:sp>
            <p:nvSpPr>
              <p:cNvPr id="93" name="Freeform 65"/>
              <p:cNvSpPr/>
              <p:nvPr>
                <p:custDataLst>
                  <p:tags r:id="rId35"/>
                </p:custDataLst>
              </p:nvPr>
            </p:nvSpPr>
            <p:spPr bwMode="auto">
              <a:xfrm>
                <a:off x="7381875" y="3295650"/>
                <a:ext cx="1155700" cy="2165350"/>
              </a:xfrm>
              <a:custGeom>
                <a:avLst/>
                <a:gdLst>
                  <a:gd name="T0" fmla="*/ 350 w 350"/>
                  <a:gd name="T1" fmla="*/ 171 h 657"/>
                  <a:gd name="T2" fmla="*/ 350 w 350"/>
                  <a:gd name="T3" fmla="*/ 0 h 657"/>
                  <a:gd name="T4" fmla="*/ 334 w 350"/>
                  <a:gd name="T5" fmla="*/ 0 h 657"/>
                  <a:gd name="T6" fmla="*/ 320 w 350"/>
                  <a:gd name="T7" fmla="*/ 84 h 657"/>
                  <a:gd name="T8" fmla="*/ 217 w 350"/>
                  <a:gd name="T9" fmla="*/ 291 h 657"/>
                  <a:gd name="T10" fmla="*/ 147 w 350"/>
                  <a:gd name="T11" fmla="*/ 159 h 657"/>
                  <a:gd name="T12" fmla="*/ 59 w 350"/>
                  <a:gd name="T13" fmla="*/ 116 h 657"/>
                  <a:gd name="T14" fmla="*/ 0 w 350"/>
                  <a:gd name="T15" fmla="*/ 46 h 657"/>
                  <a:gd name="T16" fmla="*/ 3 w 350"/>
                  <a:gd name="T17" fmla="*/ 60 h 657"/>
                  <a:gd name="T18" fmla="*/ 16 w 350"/>
                  <a:gd name="T19" fmla="*/ 88 h 657"/>
                  <a:gd name="T20" fmla="*/ 82 w 350"/>
                  <a:gd name="T21" fmla="*/ 229 h 657"/>
                  <a:gd name="T22" fmla="*/ 147 w 350"/>
                  <a:gd name="T23" fmla="*/ 334 h 657"/>
                  <a:gd name="T24" fmla="*/ 142 w 350"/>
                  <a:gd name="T25" fmla="*/ 657 h 657"/>
                  <a:gd name="T26" fmla="*/ 220 w 350"/>
                  <a:gd name="T27" fmla="*/ 657 h 657"/>
                  <a:gd name="T28" fmla="*/ 268 w 350"/>
                  <a:gd name="T29" fmla="*/ 657 h 657"/>
                  <a:gd name="T30" fmla="*/ 291 w 350"/>
                  <a:gd name="T31" fmla="*/ 657 h 657"/>
                  <a:gd name="T32" fmla="*/ 350 w 350"/>
                  <a:gd name="T33" fmla="*/ 171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0" h="657">
                    <a:moveTo>
                      <a:pt x="350" y="171"/>
                    </a:moveTo>
                    <a:cubicBezTo>
                      <a:pt x="350" y="106"/>
                      <a:pt x="350" y="24"/>
                      <a:pt x="350" y="0"/>
                    </a:cubicBezTo>
                    <a:cubicBezTo>
                      <a:pt x="334" y="0"/>
                      <a:pt x="334" y="0"/>
                      <a:pt x="334" y="0"/>
                    </a:cubicBezTo>
                    <a:cubicBezTo>
                      <a:pt x="321" y="11"/>
                      <a:pt x="315" y="36"/>
                      <a:pt x="320" y="84"/>
                    </a:cubicBezTo>
                    <a:cubicBezTo>
                      <a:pt x="339" y="272"/>
                      <a:pt x="217" y="291"/>
                      <a:pt x="217" y="291"/>
                    </a:cubicBezTo>
                    <a:cubicBezTo>
                      <a:pt x="220" y="237"/>
                      <a:pt x="185" y="189"/>
                      <a:pt x="147" y="159"/>
                    </a:cubicBezTo>
                    <a:cubicBezTo>
                      <a:pt x="110" y="130"/>
                      <a:pt x="94" y="202"/>
                      <a:pt x="59" y="116"/>
                    </a:cubicBezTo>
                    <a:cubicBezTo>
                      <a:pt x="41" y="73"/>
                      <a:pt x="18" y="54"/>
                      <a:pt x="0" y="46"/>
                    </a:cubicBezTo>
                    <a:cubicBezTo>
                      <a:pt x="0" y="51"/>
                      <a:pt x="1" y="56"/>
                      <a:pt x="3" y="60"/>
                    </a:cubicBezTo>
                    <a:cubicBezTo>
                      <a:pt x="16" y="88"/>
                      <a:pt x="16" y="88"/>
                      <a:pt x="16" y="88"/>
                    </a:cubicBezTo>
                    <a:cubicBezTo>
                      <a:pt x="82" y="229"/>
                      <a:pt x="82" y="229"/>
                      <a:pt x="82" y="229"/>
                    </a:cubicBezTo>
                    <a:cubicBezTo>
                      <a:pt x="109" y="250"/>
                      <a:pt x="141" y="284"/>
                      <a:pt x="147" y="334"/>
                    </a:cubicBezTo>
                    <a:cubicBezTo>
                      <a:pt x="156" y="401"/>
                      <a:pt x="147" y="574"/>
                      <a:pt x="142" y="657"/>
                    </a:cubicBezTo>
                    <a:cubicBezTo>
                      <a:pt x="220" y="657"/>
                      <a:pt x="220" y="657"/>
                      <a:pt x="220" y="657"/>
                    </a:cubicBezTo>
                    <a:cubicBezTo>
                      <a:pt x="268" y="657"/>
                      <a:pt x="268" y="657"/>
                      <a:pt x="268" y="657"/>
                    </a:cubicBezTo>
                    <a:cubicBezTo>
                      <a:pt x="291" y="657"/>
                      <a:pt x="291" y="657"/>
                      <a:pt x="291" y="657"/>
                    </a:cubicBezTo>
                    <a:cubicBezTo>
                      <a:pt x="285" y="567"/>
                      <a:pt x="276" y="289"/>
                      <a:pt x="350" y="171"/>
                    </a:cubicBezTo>
                    <a:close/>
                  </a:path>
                </a:pathLst>
              </a:custGeom>
              <a:solidFill>
                <a:srgbClr val="E6987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4" name="Freeform 66"/>
              <p:cNvSpPr/>
              <p:nvPr>
                <p:custDataLst>
                  <p:tags r:id="rId36"/>
                </p:custDataLst>
              </p:nvPr>
            </p:nvSpPr>
            <p:spPr bwMode="auto">
              <a:xfrm>
                <a:off x="8293100" y="3859213"/>
                <a:ext cx="274637" cy="1601788"/>
              </a:xfrm>
              <a:custGeom>
                <a:avLst/>
                <a:gdLst>
                  <a:gd name="T0" fmla="*/ 62 w 83"/>
                  <a:gd name="T1" fmla="*/ 95 h 486"/>
                  <a:gd name="T2" fmla="*/ 74 w 83"/>
                  <a:gd name="T3" fmla="*/ 63 h 486"/>
                  <a:gd name="T4" fmla="*/ 74 w 83"/>
                  <a:gd name="T5" fmla="*/ 0 h 486"/>
                  <a:gd name="T6" fmla="*/ 15 w 83"/>
                  <a:gd name="T7" fmla="*/ 486 h 486"/>
                  <a:gd name="T8" fmla="*/ 78 w 83"/>
                  <a:gd name="T9" fmla="*/ 486 h 486"/>
                  <a:gd name="T10" fmla="*/ 63 w 83"/>
                  <a:gd name="T11" fmla="*/ 310 h 486"/>
                  <a:gd name="T12" fmla="*/ 60 w 83"/>
                  <a:gd name="T13" fmla="*/ 103 h 486"/>
                  <a:gd name="T14" fmla="*/ 62 w 83"/>
                  <a:gd name="T15" fmla="*/ 95 h 4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486">
                    <a:moveTo>
                      <a:pt x="62" y="95"/>
                    </a:moveTo>
                    <a:cubicBezTo>
                      <a:pt x="69" y="87"/>
                      <a:pt x="74" y="76"/>
                      <a:pt x="74" y="63"/>
                    </a:cubicBezTo>
                    <a:cubicBezTo>
                      <a:pt x="74" y="48"/>
                      <a:pt x="74" y="25"/>
                      <a:pt x="74" y="0"/>
                    </a:cubicBezTo>
                    <a:cubicBezTo>
                      <a:pt x="0" y="118"/>
                      <a:pt x="9" y="396"/>
                      <a:pt x="15" y="486"/>
                    </a:cubicBezTo>
                    <a:cubicBezTo>
                      <a:pt x="78" y="486"/>
                      <a:pt x="78" y="486"/>
                      <a:pt x="78" y="486"/>
                    </a:cubicBezTo>
                    <a:cubicBezTo>
                      <a:pt x="78" y="486"/>
                      <a:pt x="83" y="452"/>
                      <a:pt x="63" y="310"/>
                    </a:cubicBezTo>
                    <a:cubicBezTo>
                      <a:pt x="42" y="168"/>
                      <a:pt x="51" y="127"/>
                      <a:pt x="60" y="103"/>
                    </a:cubicBezTo>
                    <a:cubicBezTo>
                      <a:pt x="61" y="100"/>
                      <a:pt x="62" y="98"/>
                      <a:pt x="62" y="95"/>
                    </a:cubicBezTo>
                    <a:close/>
                  </a:path>
                </a:pathLst>
              </a:custGeom>
              <a:solidFill>
                <a:srgbClr val="E18A6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5" name="Freeform 67"/>
              <p:cNvSpPr/>
              <p:nvPr>
                <p:custDataLst>
                  <p:tags r:id="rId37"/>
                </p:custDataLst>
              </p:nvPr>
            </p:nvSpPr>
            <p:spPr bwMode="auto">
              <a:xfrm>
                <a:off x="7669888" y="4051300"/>
                <a:ext cx="250825" cy="1409700"/>
              </a:xfrm>
              <a:custGeom>
                <a:avLst/>
                <a:gdLst>
                  <a:gd name="T0" fmla="*/ 67 w 76"/>
                  <a:gd name="T1" fmla="*/ 105 h 428"/>
                  <a:gd name="T2" fmla="*/ 2 w 76"/>
                  <a:gd name="T3" fmla="*/ 0 h 428"/>
                  <a:gd name="T4" fmla="*/ 23 w 76"/>
                  <a:gd name="T5" fmla="*/ 45 h 428"/>
                  <a:gd name="T6" fmla="*/ 20 w 76"/>
                  <a:gd name="T7" fmla="*/ 252 h 428"/>
                  <a:gd name="T8" fmla="*/ 5 w 76"/>
                  <a:gd name="T9" fmla="*/ 428 h 428"/>
                  <a:gd name="T10" fmla="*/ 62 w 76"/>
                  <a:gd name="T11" fmla="*/ 428 h 428"/>
                  <a:gd name="T12" fmla="*/ 67 w 76"/>
                  <a:gd name="T13" fmla="*/ 105 h 428"/>
                </a:gdLst>
                <a:ahLst/>
                <a:cxnLst>
                  <a:cxn ang="0">
                    <a:pos x="T0" y="T1"/>
                  </a:cxn>
                  <a:cxn ang="0">
                    <a:pos x="T2" y="T3"/>
                  </a:cxn>
                  <a:cxn ang="0">
                    <a:pos x="T4" y="T5"/>
                  </a:cxn>
                  <a:cxn ang="0">
                    <a:pos x="T6" y="T7"/>
                  </a:cxn>
                  <a:cxn ang="0">
                    <a:pos x="T8" y="T9"/>
                  </a:cxn>
                  <a:cxn ang="0">
                    <a:pos x="T10" y="T11"/>
                  </a:cxn>
                  <a:cxn ang="0">
                    <a:pos x="T12" y="T13"/>
                  </a:cxn>
                </a:cxnLst>
                <a:rect l="0" t="0" r="r" b="b"/>
                <a:pathLst>
                  <a:path w="76" h="428">
                    <a:moveTo>
                      <a:pt x="67" y="105"/>
                    </a:moveTo>
                    <a:cubicBezTo>
                      <a:pt x="61" y="55"/>
                      <a:pt x="29" y="21"/>
                      <a:pt x="2" y="0"/>
                    </a:cubicBezTo>
                    <a:cubicBezTo>
                      <a:pt x="23" y="45"/>
                      <a:pt x="23" y="45"/>
                      <a:pt x="23" y="45"/>
                    </a:cubicBezTo>
                    <a:cubicBezTo>
                      <a:pt x="32" y="69"/>
                      <a:pt x="40" y="110"/>
                      <a:pt x="20" y="252"/>
                    </a:cubicBezTo>
                    <a:cubicBezTo>
                      <a:pt x="0" y="394"/>
                      <a:pt x="5" y="428"/>
                      <a:pt x="5" y="428"/>
                    </a:cubicBezTo>
                    <a:cubicBezTo>
                      <a:pt x="62" y="428"/>
                      <a:pt x="62" y="428"/>
                      <a:pt x="62" y="428"/>
                    </a:cubicBezTo>
                    <a:cubicBezTo>
                      <a:pt x="67" y="345"/>
                      <a:pt x="76" y="172"/>
                      <a:pt x="67" y="105"/>
                    </a:cubicBezTo>
                    <a:close/>
                  </a:path>
                </a:pathLst>
              </a:custGeom>
              <a:solidFill>
                <a:srgbClr val="E18A6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7" name="Freeform 68"/>
              <p:cNvSpPr/>
              <p:nvPr>
                <p:custDataLst>
                  <p:tags r:id="rId38"/>
                </p:custDataLst>
              </p:nvPr>
            </p:nvSpPr>
            <p:spPr bwMode="auto">
              <a:xfrm>
                <a:off x="7381875" y="3349725"/>
                <a:ext cx="1119187" cy="962025"/>
              </a:xfrm>
              <a:custGeom>
                <a:avLst/>
                <a:gdLst>
                  <a:gd name="T0" fmla="*/ 88 w 339"/>
                  <a:gd name="T1" fmla="*/ 92 h 292"/>
                  <a:gd name="T2" fmla="*/ 82 w 339"/>
                  <a:gd name="T3" fmla="*/ 92 h 292"/>
                  <a:gd name="T4" fmla="*/ 78 w 339"/>
                  <a:gd name="T5" fmla="*/ 89 h 292"/>
                  <a:gd name="T6" fmla="*/ 66 w 339"/>
                  <a:gd name="T7" fmla="*/ 69 h 292"/>
                  <a:gd name="T8" fmla="*/ 48 w 339"/>
                  <a:gd name="T9" fmla="*/ 39 h 292"/>
                  <a:gd name="T10" fmla="*/ 22 w 339"/>
                  <a:gd name="T11" fmla="*/ 28 h 292"/>
                  <a:gd name="T12" fmla="*/ 3 w 339"/>
                  <a:gd name="T13" fmla="*/ 39 h 292"/>
                  <a:gd name="T14" fmla="*/ 0 w 339"/>
                  <a:gd name="T15" fmla="*/ 47 h 292"/>
                  <a:gd name="T16" fmla="*/ 59 w 339"/>
                  <a:gd name="T17" fmla="*/ 117 h 292"/>
                  <a:gd name="T18" fmla="*/ 147 w 339"/>
                  <a:gd name="T19" fmla="*/ 160 h 292"/>
                  <a:gd name="T20" fmla="*/ 217 w 339"/>
                  <a:gd name="T21" fmla="*/ 292 h 292"/>
                  <a:gd name="T22" fmla="*/ 320 w 339"/>
                  <a:gd name="T23" fmla="*/ 85 h 292"/>
                  <a:gd name="T24" fmla="*/ 334 w 339"/>
                  <a:gd name="T25" fmla="*/ 1 h 292"/>
                  <a:gd name="T26" fmla="*/ 89 w 339"/>
                  <a:gd name="T27" fmla="*/ 0 h 292"/>
                  <a:gd name="T28" fmla="*/ 88 w 339"/>
                  <a:gd name="T29" fmla="*/ 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9" h="292">
                    <a:moveTo>
                      <a:pt x="88" y="92"/>
                    </a:moveTo>
                    <a:cubicBezTo>
                      <a:pt x="86" y="93"/>
                      <a:pt x="84" y="93"/>
                      <a:pt x="82" y="92"/>
                    </a:cubicBezTo>
                    <a:cubicBezTo>
                      <a:pt x="80" y="91"/>
                      <a:pt x="79" y="90"/>
                      <a:pt x="78" y="89"/>
                    </a:cubicBezTo>
                    <a:cubicBezTo>
                      <a:pt x="73" y="82"/>
                      <a:pt x="69" y="76"/>
                      <a:pt x="66" y="69"/>
                    </a:cubicBezTo>
                    <a:cubicBezTo>
                      <a:pt x="59" y="57"/>
                      <a:pt x="55" y="46"/>
                      <a:pt x="48" y="39"/>
                    </a:cubicBezTo>
                    <a:cubicBezTo>
                      <a:pt x="42" y="32"/>
                      <a:pt x="35" y="28"/>
                      <a:pt x="22" y="28"/>
                    </a:cubicBezTo>
                    <a:cubicBezTo>
                      <a:pt x="15" y="28"/>
                      <a:pt x="7" y="32"/>
                      <a:pt x="3" y="39"/>
                    </a:cubicBezTo>
                    <a:cubicBezTo>
                      <a:pt x="2" y="42"/>
                      <a:pt x="1" y="44"/>
                      <a:pt x="0" y="47"/>
                    </a:cubicBezTo>
                    <a:cubicBezTo>
                      <a:pt x="18" y="55"/>
                      <a:pt x="41" y="74"/>
                      <a:pt x="59" y="117"/>
                    </a:cubicBezTo>
                    <a:cubicBezTo>
                      <a:pt x="94" y="203"/>
                      <a:pt x="110" y="131"/>
                      <a:pt x="147" y="160"/>
                    </a:cubicBezTo>
                    <a:cubicBezTo>
                      <a:pt x="185" y="190"/>
                      <a:pt x="220" y="238"/>
                      <a:pt x="217" y="292"/>
                    </a:cubicBezTo>
                    <a:cubicBezTo>
                      <a:pt x="217" y="292"/>
                      <a:pt x="339" y="273"/>
                      <a:pt x="320" y="85"/>
                    </a:cubicBezTo>
                    <a:cubicBezTo>
                      <a:pt x="315" y="37"/>
                      <a:pt x="321" y="12"/>
                      <a:pt x="334" y="1"/>
                    </a:cubicBezTo>
                    <a:cubicBezTo>
                      <a:pt x="89" y="0"/>
                      <a:pt x="89" y="0"/>
                      <a:pt x="89" y="0"/>
                    </a:cubicBezTo>
                    <a:cubicBezTo>
                      <a:pt x="89" y="1"/>
                      <a:pt x="89" y="92"/>
                      <a:pt x="88" y="92"/>
                    </a:cubicBezTo>
                    <a:close/>
                  </a:path>
                </a:pathLst>
              </a:custGeom>
              <a:solidFill>
                <a:srgbClr val="E7A07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8" name="Freeform 69"/>
              <p:cNvSpPr/>
              <p:nvPr>
                <p:custDataLst>
                  <p:tags r:id="rId39"/>
                </p:custDataLst>
              </p:nvPr>
            </p:nvSpPr>
            <p:spPr bwMode="auto">
              <a:xfrm>
                <a:off x="8451850" y="3424238"/>
                <a:ext cx="177800" cy="312738"/>
              </a:xfrm>
              <a:custGeom>
                <a:avLst/>
                <a:gdLst>
                  <a:gd name="T0" fmla="*/ 33 w 54"/>
                  <a:gd name="T1" fmla="*/ 95 h 95"/>
                  <a:gd name="T2" fmla="*/ 1 w 54"/>
                  <a:gd name="T3" fmla="*/ 20 h 95"/>
                  <a:gd name="T4" fmla="*/ 21 w 54"/>
                  <a:gd name="T5" fmla="*/ 0 h 95"/>
                  <a:gd name="T6" fmla="*/ 53 w 54"/>
                  <a:gd name="T7" fmla="*/ 54 h 95"/>
                  <a:gd name="T8" fmla="*/ 54 w 54"/>
                  <a:gd name="T9" fmla="*/ 91 h 95"/>
                  <a:gd name="T10" fmla="*/ 33 w 54"/>
                  <a:gd name="T11" fmla="*/ 95 h 95"/>
                </a:gdLst>
                <a:ahLst/>
                <a:cxnLst>
                  <a:cxn ang="0">
                    <a:pos x="T0" y="T1"/>
                  </a:cxn>
                  <a:cxn ang="0">
                    <a:pos x="T2" y="T3"/>
                  </a:cxn>
                  <a:cxn ang="0">
                    <a:pos x="T4" y="T5"/>
                  </a:cxn>
                  <a:cxn ang="0">
                    <a:pos x="T6" y="T7"/>
                  </a:cxn>
                  <a:cxn ang="0">
                    <a:pos x="T8" y="T9"/>
                  </a:cxn>
                  <a:cxn ang="0">
                    <a:pos x="T10" y="T11"/>
                  </a:cxn>
                </a:cxnLst>
                <a:rect l="0" t="0" r="r" b="b"/>
                <a:pathLst>
                  <a:path w="54" h="95">
                    <a:moveTo>
                      <a:pt x="33" y="95"/>
                    </a:moveTo>
                    <a:cubicBezTo>
                      <a:pt x="33" y="95"/>
                      <a:pt x="2" y="37"/>
                      <a:pt x="1" y="20"/>
                    </a:cubicBezTo>
                    <a:cubicBezTo>
                      <a:pt x="0" y="3"/>
                      <a:pt x="21" y="0"/>
                      <a:pt x="21" y="0"/>
                    </a:cubicBezTo>
                    <a:cubicBezTo>
                      <a:pt x="53" y="54"/>
                      <a:pt x="53" y="54"/>
                      <a:pt x="53" y="54"/>
                    </a:cubicBezTo>
                    <a:cubicBezTo>
                      <a:pt x="54" y="91"/>
                      <a:pt x="54" y="91"/>
                      <a:pt x="54" y="91"/>
                    </a:cubicBezTo>
                    <a:lnTo>
                      <a:pt x="33" y="95"/>
                    </a:lnTo>
                    <a:close/>
                  </a:path>
                </a:pathLst>
              </a:custGeom>
              <a:solidFill>
                <a:srgbClr val="B9252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9" name="Freeform 70"/>
              <p:cNvSpPr/>
              <p:nvPr>
                <p:custDataLst>
                  <p:tags r:id="rId40"/>
                </p:custDataLst>
              </p:nvPr>
            </p:nvSpPr>
            <p:spPr bwMode="auto">
              <a:xfrm>
                <a:off x="8534400" y="3687763"/>
                <a:ext cx="180975" cy="106363"/>
              </a:xfrm>
              <a:custGeom>
                <a:avLst/>
                <a:gdLst>
                  <a:gd name="T0" fmla="*/ 1 w 55"/>
                  <a:gd name="T1" fmla="*/ 23 h 32"/>
                  <a:gd name="T2" fmla="*/ 32 w 55"/>
                  <a:gd name="T3" fmla="*/ 5 h 32"/>
                  <a:gd name="T4" fmla="*/ 50 w 55"/>
                  <a:gd name="T5" fmla="*/ 32 h 32"/>
                  <a:gd name="T6" fmla="*/ 40 w 55"/>
                  <a:gd name="T7" fmla="*/ 29 h 32"/>
                  <a:gd name="T8" fmla="*/ 29 w 55"/>
                  <a:gd name="T9" fmla="*/ 17 h 32"/>
                  <a:gd name="T10" fmla="*/ 11 w 55"/>
                  <a:gd name="T11" fmla="*/ 24 h 32"/>
                  <a:gd name="T12" fmla="*/ 0 w 55"/>
                  <a:gd name="T13" fmla="*/ 24 h 32"/>
                  <a:gd name="T14" fmla="*/ 1 w 55"/>
                  <a:gd name="T15" fmla="*/ 2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32">
                    <a:moveTo>
                      <a:pt x="1" y="23"/>
                    </a:moveTo>
                    <a:cubicBezTo>
                      <a:pt x="1" y="23"/>
                      <a:pt x="10" y="0"/>
                      <a:pt x="32" y="5"/>
                    </a:cubicBezTo>
                    <a:cubicBezTo>
                      <a:pt x="55" y="11"/>
                      <a:pt x="50" y="32"/>
                      <a:pt x="50" y="32"/>
                    </a:cubicBezTo>
                    <a:cubicBezTo>
                      <a:pt x="40" y="29"/>
                      <a:pt x="40" y="29"/>
                      <a:pt x="40" y="29"/>
                    </a:cubicBezTo>
                    <a:cubicBezTo>
                      <a:pt x="40" y="29"/>
                      <a:pt x="45" y="21"/>
                      <a:pt x="29" y="17"/>
                    </a:cubicBezTo>
                    <a:cubicBezTo>
                      <a:pt x="13" y="14"/>
                      <a:pt x="11" y="24"/>
                      <a:pt x="11" y="24"/>
                    </a:cubicBezTo>
                    <a:cubicBezTo>
                      <a:pt x="0" y="24"/>
                      <a:pt x="0" y="24"/>
                      <a:pt x="0" y="24"/>
                    </a:cubicBezTo>
                    <a:lnTo>
                      <a:pt x="1" y="23"/>
                    </a:ln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0" name="Freeform 71"/>
              <p:cNvSpPr/>
              <p:nvPr>
                <p:custDataLst>
                  <p:tags r:id="rId41"/>
                </p:custDataLst>
              </p:nvPr>
            </p:nvSpPr>
            <p:spPr bwMode="auto">
              <a:xfrm>
                <a:off x="8458200" y="3279775"/>
                <a:ext cx="309562" cy="490538"/>
              </a:xfrm>
              <a:custGeom>
                <a:avLst/>
                <a:gdLst>
                  <a:gd name="T0" fmla="*/ 20 w 94"/>
                  <a:gd name="T1" fmla="*/ 0 h 149"/>
                  <a:gd name="T2" fmla="*/ 62 w 94"/>
                  <a:gd name="T3" fmla="*/ 149 h 149"/>
                  <a:gd name="T4" fmla="*/ 37 w 94"/>
                  <a:gd name="T5" fmla="*/ 144 h 149"/>
                  <a:gd name="T6" fmla="*/ 7 w 94"/>
                  <a:gd name="T7" fmla="*/ 60 h 149"/>
                  <a:gd name="T8" fmla="*/ 20 w 94"/>
                  <a:gd name="T9" fmla="*/ 0 h 149"/>
                </a:gdLst>
                <a:ahLst/>
                <a:cxnLst>
                  <a:cxn ang="0">
                    <a:pos x="T0" y="T1"/>
                  </a:cxn>
                  <a:cxn ang="0">
                    <a:pos x="T2" y="T3"/>
                  </a:cxn>
                  <a:cxn ang="0">
                    <a:pos x="T4" y="T5"/>
                  </a:cxn>
                  <a:cxn ang="0">
                    <a:pos x="T6" y="T7"/>
                  </a:cxn>
                  <a:cxn ang="0">
                    <a:pos x="T8" y="T9"/>
                  </a:cxn>
                </a:cxnLst>
                <a:rect l="0" t="0" r="r" b="b"/>
                <a:pathLst>
                  <a:path w="94" h="149">
                    <a:moveTo>
                      <a:pt x="20" y="0"/>
                    </a:moveTo>
                    <a:cubicBezTo>
                      <a:pt x="20" y="0"/>
                      <a:pt x="94" y="50"/>
                      <a:pt x="62" y="149"/>
                    </a:cubicBezTo>
                    <a:cubicBezTo>
                      <a:pt x="37" y="144"/>
                      <a:pt x="37" y="144"/>
                      <a:pt x="37" y="144"/>
                    </a:cubicBezTo>
                    <a:cubicBezTo>
                      <a:pt x="37" y="144"/>
                      <a:pt x="49" y="77"/>
                      <a:pt x="7" y="60"/>
                    </a:cubicBezTo>
                    <a:cubicBezTo>
                      <a:pt x="7" y="60"/>
                      <a:pt x="0" y="11"/>
                      <a:pt x="20" y="0"/>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1" name="Freeform 72"/>
              <p:cNvSpPr/>
              <p:nvPr>
                <p:custDataLst>
                  <p:tags r:id="rId42"/>
                </p:custDataLst>
              </p:nvPr>
            </p:nvSpPr>
            <p:spPr bwMode="auto">
              <a:xfrm>
                <a:off x="7332662" y="3506788"/>
                <a:ext cx="419100" cy="1163638"/>
              </a:xfrm>
              <a:custGeom>
                <a:avLst/>
                <a:gdLst>
                  <a:gd name="T0" fmla="*/ 101 w 127"/>
                  <a:gd name="T1" fmla="*/ 5 h 353"/>
                  <a:gd name="T2" fmla="*/ 1 w 127"/>
                  <a:gd name="T3" fmla="*/ 313 h 353"/>
                  <a:gd name="T4" fmla="*/ 0 w 127"/>
                  <a:gd name="T5" fmla="*/ 330 h 353"/>
                  <a:gd name="T6" fmla="*/ 15 w 127"/>
                  <a:gd name="T7" fmla="*/ 353 h 353"/>
                  <a:gd name="T8" fmla="*/ 33 w 127"/>
                  <a:gd name="T9" fmla="*/ 350 h 353"/>
                  <a:gd name="T10" fmla="*/ 64 w 127"/>
                  <a:gd name="T11" fmla="*/ 294 h 353"/>
                  <a:gd name="T12" fmla="*/ 90 w 127"/>
                  <a:gd name="T13" fmla="*/ 219 h 353"/>
                  <a:gd name="T14" fmla="*/ 127 w 127"/>
                  <a:gd name="T15" fmla="*/ 22 h 353"/>
                  <a:gd name="T16" fmla="*/ 95 w 127"/>
                  <a:gd name="T17"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353">
                    <a:moveTo>
                      <a:pt x="101" y="5"/>
                    </a:moveTo>
                    <a:cubicBezTo>
                      <a:pt x="101" y="5"/>
                      <a:pt x="62" y="280"/>
                      <a:pt x="1" y="313"/>
                    </a:cubicBezTo>
                    <a:cubicBezTo>
                      <a:pt x="0" y="330"/>
                      <a:pt x="0" y="330"/>
                      <a:pt x="0" y="330"/>
                    </a:cubicBezTo>
                    <a:cubicBezTo>
                      <a:pt x="15" y="353"/>
                      <a:pt x="15" y="353"/>
                      <a:pt x="15" y="353"/>
                    </a:cubicBezTo>
                    <a:cubicBezTo>
                      <a:pt x="33" y="350"/>
                      <a:pt x="33" y="350"/>
                      <a:pt x="33" y="350"/>
                    </a:cubicBezTo>
                    <a:cubicBezTo>
                      <a:pt x="64" y="294"/>
                      <a:pt x="64" y="294"/>
                      <a:pt x="64" y="294"/>
                    </a:cubicBezTo>
                    <a:cubicBezTo>
                      <a:pt x="90" y="219"/>
                      <a:pt x="90" y="219"/>
                      <a:pt x="90" y="219"/>
                    </a:cubicBezTo>
                    <a:cubicBezTo>
                      <a:pt x="127" y="22"/>
                      <a:pt x="127" y="22"/>
                      <a:pt x="127" y="22"/>
                    </a:cubicBezTo>
                    <a:cubicBezTo>
                      <a:pt x="95" y="0"/>
                      <a:pt x="95" y="0"/>
                      <a:pt x="95" y="0"/>
                    </a:cubicBezTo>
                  </a:path>
                </a:pathLst>
              </a:custGeom>
              <a:solidFill>
                <a:srgbClr val="B9252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2" name="Freeform 73"/>
              <p:cNvSpPr/>
              <p:nvPr>
                <p:custDataLst>
                  <p:tags r:id="rId43"/>
                </p:custDataLst>
              </p:nvPr>
            </p:nvSpPr>
            <p:spPr bwMode="auto">
              <a:xfrm>
                <a:off x="7543800" y="3629025"/>
                <a:ext cx="195262" cy="849313"/>
              </a:xfrm>
              <a:custGeom>
                <a:avLst/>
                <a:gdLst>
                  <a:gd name="T0" fmla="*/ 0 w 59"/>
                  <a:gd name="T1" fmla="*/ 258 h 258"/>
                  <a:gd name="T2" fmla="*/ 59 w 59"/>
                  <a:gd name="T3" fmla="*/ 0 h 258"/>
                  <a:gd name="T4" fmla="*/ 0 w 59"/>
                  <a:gd name="T5" fmla="*/ 258 h 258"/>
                </a:gdLst>
                <a:ahLst/>
                <a:cxnLst>
                  <a:cxn ang="0">
                    <a:pos x="T0" y="T1"/>
                  </a:cxn>
                  <a:cxn ang="0">
                    <a:pos x="T2" y="T3"/>
                  </a:cxn>
                  <a:cxn ang="0">
                    <a:pos x="T4" y="T5"/>
                  </a:cxn>
                </a:cxnLst>
                <a:rect l="0" t="0" r="r" b="b"/>
                <a:pathLst>
                  <a:path w="59" h="258">
                    <a:moveTo>
                      <a:pt x="0" y="258"/>
                    </a:moveTo>
                    <a:cubicBezTo>
                      <a:pt x="36" y="185"/>
                      <a:pt x="53" y="64"/>
                      <a:pt x="59" y="0"/>
                    </a:cubicBezTo>
                    <a:cubicBezTo>
                      <a:pt x="50" y="62"/>
                      <a:pt x="26" y="182"/>
                      <a:pt x="0" y="258"/>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3" name="Freeform 75"/>
              <p:cNvSpPr/>
              <p:nvPr>
                <p:custDataLst>
                  <p:tags r:id="rId44"/>
                </p:custDataLst>
              </p:nvPr>
            </p:nvSpPr>
            <p:spPr bwMode="auto">
              <a:xfrm>
                <a:off x="7739062" y="3454400"/>
                <a:ext cx="15875" cy="174625"/>
              </a:xfrm>
              <a:custGeom>
                <a:avLst/>
                <a:gdLst>
                  <a:gd name="T0" fmla="*/ 0 w 5"/>
                  <a:gd name="T1" fmla="*/ 53 h 53"/>
                  <a:gd name="T2" fmla="*/ 4 w 5"/>
                  <a:gd name="T3" fmla="*/ 17 h 53"/>
                  <a:gd name="T4" fmla="*/ 0 w 5"/>
                  <a:gd name="T5" fmla="*/ 53 h 53"/>
                </a:gdLst>
                <a:ahLst/>
                <a:cxnLst>
                  <a:cxn ang="0">
                    <a:pos x="T0" y="T1"/>
                  </a:cxn>
                  <a:cxn ang="0">
                    <a:pos x="T2" y="T3"/>
                  </a:cxn>
                  <a:cxn ang="0">
                    <a:pos x="T4" y="T5"/>
                  </a:cxn>
                </a:cxnLst>
                <a:rect l="0" t="0" r="r" b="b"/>
                <a:pathLst>
                  <a:path w="5" h="53">
                    <a:moveTo>
                      <a:pt x="0" y="53"/>
                    </a:moveTo>
                    <a:cubicBezTo>
                      <a:pt x="3" y="37"/>
                      <a:pt x="4" y="24"/>
                      <a:pt x="4" y="17"/>
                    </a:cubicBezTo>
                    <a:cubicBezTo>
                      <a:pt x="5" y="0"/>
                      <a:pt x="4" y="17"/>
                      <a:pt x="0" y="53"/>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4" name="Freeform 76"/>
              <p:cNvSpPr/>
              <p:nvPr>
                <p:custDataLst>
                  <p:tags r:id="rId45"/>
                </p:custDataLst>
              </p:nvPr>
            </p:nvSpPr>
            <p:spPr bwMode="auto">
              <a:xfrm>
                <a:off x="7666037" y="3262313"/>
                <a:ext cx="214312" cy="422275"/>
              </a:xfrm>
              <a:custGeom>
                <a:avLst/>
                <a:gdLst>
                  <a:gd name="T0" fmla="*/ 3 w 65"/>
                  <a:gd name="T1" fmla="*/ 0 h 128"/>
                  <a:gd name="T2" fmla="*/ 0 w 65"/>
                  <a:gd name="T3" fmla="*/ 13 h 128"/>
                  <a:gd name="T4" fmla="*/ 0 w 65"/>
                  <a:gd name="T5" fmla="*/ 97 h 128"/>
                  <a:gd name="T6" fmla="*/ 32 w 65"/>
                  <a:gd name="T7" fmla="*/ 128 h 128"/>
                  <a:gd name="T8" fmla="*/ 65 w 65"/>
                  <a:gd name="T9" fmla="*/ 97 h 128"/>
                  <a:gd name="T10" fmla="*/ 65 w 65"/>
                  <a:gd name="T11" fmla="*/ 89 h 128"/>
                  <a:gd name="T12" fmla="*/ 26 w 65"/>
                  <a:gd name="T13" fmla="*/ 96 h 128"/>
                  <a:gd name="T14" fmla="*/ 3 w 65"/>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128">
                    <a:moveTo>
                      <a:pt x="3" y="0"/>
                    </a:moveTo>
                    <a:cubicBezTo>
                      <a:pt x="1" y="4"/>
                      <a:pt x="0" y="9"/>
                      <a:pt x="0" y="13"/>
                    </a:cubicBezTo>
                    <a:cubicBezTo>
                      <a:pt x="0" y="97"/>
                      <a:pt x="0" y="97"/>
                      <a:pt x="0" y="97"/>
                    </a:cubicBezTo>
                    <a:cubicBezTo>
                      <a:pt x="0" y="114"/>
                      <a:pt x="14" y="128"/>
                      <a:pt x="32" y="128"/>
                    </a:cubicBezTo>
                    <a:cubicBezTo>
                      <a:pt x="50" y="128"/>
                      <a:pt x="65" y="114"/>
                      <a:pt x="65" y="97"/>
                    </a:cubicBezTo>
                    <a:cubicBezTo>
                      <a:pt x="65" y="89"/>
                      <a:pt x="65" y="89"/>
                      <a:pt x="65" y="89"/>
                    </a:cubicBezTo>
                    <a:cubicBezTo>
                      <a:pt x="56" y="95"/>
                      <a:pt x="41" y="96"/>
                      <a:pt x="26" y="96"/>
                    </a:cubicBezTo>
                    <a:cubicBezTo>
                      <a:pt x="9" y="96"/>
                      <a:pt x="4" y="34"/>
                      <a:pt x="3" y="0"/>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5" name="Freeform 77"/>
              <p:cNvSpPr/>
              <p:nvPr>
                <p:custDataLst>
                  <p:tags r:id="rId46"/>
                </p:custDataLst>
              </p:nvPr>
            </p:nvSpPr>
            <p:spPr bwMode="auto">
              <a:xfrm>
                <a:off x="7675562" y="3203575"/>
                <a:ext cx="204787" cy="376238"/>
              </a:xfrm>
              <a:custGeom>
                <a:avLst/>
                <a:gdLst>
                  <a:gd name="T0" fmla="*/ 29 w 62"/>
                  <a:gd name="T1" fmla="*/ 0 h 114"/>
                  <a:gd name="T2" fmla="*/ 0 w 62"/>
                  <a:gd name="T3" fmla="*/ 18 h 114"/>
                  <a:gd name="T4" fmla="*/ 23 w 62"/>
                  <a:gd name="T5" fmla="*/ 114 h 114"/>
                  <a:gd name="T6" fmla="*/ 62 w 62"/>
                  <a:gd name="T7" fmla="*/ 107 h 114"/>
                  <a:gd name="T8" fmla="*/ 62 w 62"/>
                  <a:gd name="T9" fmla="*/ 31 h 114"/>
                  <a:gd name="T10" fmla="*/ 29 w 62"/>
                  <a:gd name="T11" fmla="*/ 0 h 114"/>
                </a:gdLst>
                <a:ahLst/>
                <a:cxnLst>
                  <a:cxn ang="0">
                    <a:pos x="T0" y="T1"/>
                  </a:cxn>
                  <a:cxn ang="0">
                    <a:pos x="T2" y="T3"/>
                  </a:cxn>
                  <a:cxn ang="0">
                    <a:pos x="T4" y="T5"/>
                  </a:cxn>
                  <a:cxn ang="0">
                    <a:pos x="T6" y="T7"/>
                  </a:cxn>
                  <a:cxn ang="0">
                    <a:pos x="T8" y="T9"/>
                  </a:cxn>
                  <a:cxn ang="0">
                    <a:pos x="T10" y="T11"/>
                  </a:cxn>
                </a:cxnLst>
                <a:rect l="0" t="0" r="r" b="b"/>
                <a:pathLst>
                  <a:path w="62" h="114">
                    <a:moveTo>
                      <a:pt x="29" y="0"/>
                    </a:moveTo>
                    <a:cubicBezTo>
                      <a:pt x="16" y="0"/>
                      <a:pt x="5" y="7"/>
                      <a:pt x="0" y="18"/>
                    </a:cubicBezTo>
                    <a:cubicBezTo>
                      <a:pt x="1" y="52"/>
                      <a:pt x="6" y="114"/>
                      <a:pt x="23" y="114"/>
                    </a:cubicBezTo>
                    <a:cubicBezTo>
                      <a:pt x="38" y="114"/>
                      <a:pt x="53" y="113"/>
                      <a:pt x="62" y="107"/>
                    </a:cubicBezTo>
                    <a:cubicBezTo>
                      <a:pt x="62" y="31"/>
                      <a:pt x="62" y="31"/>
                      <a:pt x="62" y="31"/>
                    </a:cubicBezTo>
                    <a:cubicBezTo>
                      <a:pt x="62" y="14"/>
                      <a:pt x="47" y="0"/>
                      <a:pt x="29" y="0"/>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6" name="Freeform 78"/>
              <p:cNvSpPr/>
              <p:nvPr>
                <p:custDataLst>
                  <p:tags r:id="rId47"/>
                </p:custDataLst>
              </p:nvPr>
            </p:nvSpPr>
            <p:spPr bwMode="auto">
              <a:xfrm>
                <a:off x="7894637" y="3203575"/>
                <a:ext cx="203200" cy="379413"/>
              </a:xfrm>
              <a:custGeom>
                <a:avLst/>
                <a:gdLst>
                  <a:gd name="T0" fmla="*/ 28 w 62"/>
                  <a:gd name="T1" fmla="*/ 115 h 115"/>
                  <a:gd name="T2" fmla="*/ 62 w 62"/>
                  <a:gd name="T3" fmla="*/ 92 h 115"/>
                  <a:gd name="T4" fmla="*/ 62 w 62"/>
                  <a:gd name="T5" fmla="*/ 31 h 115"/>
                  <a:gd name="T6" fmla="*/ 30 w 62"/>
                  <a:gd name="T7" fmla="*/ 0 h 115"/>
                  <a:gd name="T8" fmla="*/ 0 w 62"/>
                  <a:gd name="T9" fmla="*/ 19 h 115"/>
                  <a:gd name="T10" fmla="*/ 28 w 62"/>
                  <a:gd name="T11" fmla="*/ 115 h 115"/>
                </a:gdLst>
                <a:ahLst/>
                <a:cxnLst>
                  <a:cxn ang="0">
                    <a:pos x="T0" y="T1"/>
                  </a:cxn>
                  <a:cxn ang="0">
                    <a:pos x="T2" y="T3"/>
                  </a:cxn>
                  <a:cxn ang="0">
                    <a:pos x="T4" y="T5"/>
                  </a:cxn>
                  <a:cxn ang="0">
                    <a:pos x="T6" y="T7"/>
                  </a:cxn>
                  <a:cxn ang="0">
                    <a:pos x="T8" y="T9"/>
                  </a:cxn>
                  <a:cxn ang="0">
                    <a:pos x="T10" y="T11"/>
                  </a:cxn>
                </a:cxnLst>
                <a:rect l="0" t="0" r="r" b="b"/>
                <a:pathLst>
                  <a:path w="62" h="115">
                    <a:moveTo>
                      <a:pt x="28" y="115"/>
                    </a:moveTo>
                    <a:cubicBezTo>
                      <a:pt x="48" y="115"/>
                      <a:pt x="58" y="101"/>
                      <a:pt x="62" y="92"/>
                    </a:cubicBezTo>
                    <a:cubicBezTo>
                      <a:pt x="62" y="31"/>
                      <a:pt x="62" y="31"/>
                      <a:pt x="62" y="31"/>
                    </a:cubicBezTo>
                    <a:cubicBezTo>
                      <a:pt x="62" y="14"/>
                      <a:pt x="48" y="0"/>
                      <a:pt x="30" y="0"/>
                    </a:cubicBezTo>
                    <a:cubicBezTo>
                      <a:pt x="16" y="0"/>
                      <a:pt x="5" y="8"/>
                      <a:pt x="0" y="19"/>
                    </a:cubicBezTo>
                    <a:cubicBezTo>
                      <a:pt x="1" y="47"/>
                      <a:pt x="5" y="115"/>
                      <a:pt x="28" y="115"/>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7" name="Freeform 79"/>
              <p:cNvSpPr/>
              <p:nvPr>
                <p:custDataLst>
                  <p:tags r:id="rId48"/>
                </p:custDataLst>
              </p:nvPr>
            </p:nvSpPr>
            <p:spPr bwMode="auto">
              <a:xfrm>
                <a:off x="7883525" y="3267075"/>
                <a:ext cx="214312" cy="417513"/>
              </a:xfrm>
              <a:custGeom>
                <a:avLst/>
                <a:gdLst>
                  <a:gd name="T0" fmla="*/ 31 w 65"/>
                  <a:gd name="T1" fmla="*/ 96 h 127"/>
                  <a:gd name="T2" fmla="*/ 3 w 65"/>
                  <a:gd name="T3" fmla="*/ 0 h 127"/>
                  <a:gd name="T4" fmla="*/ 0 w 65"/>
                  <a:gd name="T5" fmla="*/ 12 h 127"/>
                  <a:gd name="T6" fmla="*/ 0 w 65"/>
                  <a:gd name="T7" fmla="*/ 96 h 127"/>
                  <a:gd name="T8" fmla="*/ 33 w 65"/>
                  <a:gd name="T9" fmla="*/ 127 h 127"/>
                  <a:gd name="T10" fmla="*/ 65 w 65"/>
                  <a:gd name="T11" fmla="*/ 96 h 127"/>
                  <a:gd name="T12" fmla="*/ 65 w 65"/>
                  <a:gd name="T13" fmla="*/ 73 h 127"/>
                  <a:gd name="T14" fmla="*/ 31 w 65"/>
                  <a:gd name="T15" fmla="*/ 96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127">
                    <a:moveTo>
                      <a:pt x="31" y="96"/>
                    </a:moveTo>
                    <a:cubicBezTo>
                      <a:pt x="8" y="96"/>
                      <a:pt x="4" y="28"/>
                      <a:pt x="3" y="0"/>
                    </a:cubicBezTo>
                    <a:cubicBezTo>
                      <a:pt x="1" y="4"/>
                      <a:pt x="0" y="8"/>
                      <a:pt x="0" y="12"/>
                    </a:cubicBezTo>
                    <a:cubicBezTo>
                      <a:pt x="0" y="96"/>
                      <a:pt x="0" y="96"/>
                      <a:pt x="0" y="96"/>
                    </a:cubicBezTo>
                    <a:cubicBezTo>
                      <a:pt x="0" y="113"/>
                      <a:pt x="15" y="127"/>
                      <a:pt x="33" y="127"/>
                    </a:cubicBezTo>
                    <a:cubicBezTo>
                      <a:pt x="51" y="127"/>
                      <a:pt x="65" y="113"/>
                      <a:pt x="65" y="96"/>
                    </a:cubicBezTo>
                    <a:cubicBezTo>
                      <a:pt x="65" y="73"/>
                      <a:pt x="65" y="73"/>
                      <a:pt x="65" y="73"/>
                    </a:cubicBezTo>
                    <a:cubicBezTo>
                      <a:pt x="61" y="82"/>
                      <a:pt x="51" y="96"/>
                      <a:pt x="31" y="96"/>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8" name="Freeform 80"/>
              <p:cNvSpPr/>
              <p:nvPr>
                <p:custDataLst>
                  <p:tags r:id="rId49"/>
                </p:custDataLst>
              </p:nvPr>
            </p:nvSpPr>
            <p:spPr bwMode="auto">
              <a:xfrm>
                <a:off x="8105775" y="3262313"/>
                <a:ext cx="214312" cy="422275"/>
              </a:xfrm>
              <a:custGeom>
                <a:avLst/>
                <a:gdLst>
                  <a:gd name="T0" fmla="*/ 3 w 65"/>
                  <a:gd name="T1" fmla="*/ 0 h 128"/>
                  <a:gd name="T2" fmla="*/ 0 w 65"/>
                  <a:gd name="T3" fmla="*/ 13 h 128"/>
                  <a:gd name="T4" fmla="*/ 0 w 65"/>
                  <a:gd name="T5" fmla="*/ 97 h 128"/>
                  <a:gd name="T6" fmla="*/ 33 w 65"/>
                  <a:gd name="T7" fmla="*/ 128 h 128"/>
                  <a:gd name="T8" fmla="*/ 65 w 65"/>
                  <a:gd name="T9" fmla="*/ 97 h 128"/>
                  <a:gd name="T10" fmla="*/ 65 w 65"/>
                  <a:gd name="T11" fmla="*/ 92 h 128"/>
                  <a:gd name="T12" fmla="*/ 32 w 65"/>
                  <a:gd name="T13" fmla="*/ 100 h 128"/>
                  <a:gd name="T14" fmla="*/ 3 w 65"/>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128">
                    <a:moveTo>
                      <a:pt x="3" y="0"/>
                    </a:moveTo>
                    <a:cubicBezTo>
                      <a:pt x="1" y="4"/>
                      <a:pt x="0" y="9"/>
                      <a:pt x="0" y="13"/>
                    </a:cubicBezTo>
                    <a:cubicBezTo>
                      <a:pt x="0" y="97"/>
                      <a:pt x="0" y="97"/>
                      <a:pt x="0" y="97"/>
                    </a:cubicBezTo>
                    <a:cubicBezTo>
                      <a:pt x="0" y="114"/>
                      <a:pt x="15" y="128"/>
                      <a:pt x="33" y="128"/>
                    </a:cubicBezTo>
                    <a:cubicBezTo>
                      <a:pt x="51" y="128"/>
                      <a:pt x="65" y="114"/>
                      <a:pt x="65" y="97"/>
                    </a:cubicBezTo>
                    <a:cubicBezTo>
                      <a:pt x="65" y="92"/>
                      <a:pt x="65" y="92"/>
                      <a:pt x="65" y="92"/>
                    </a:cubicBezTo>
                    <a:cubicBezTo>
                      <a:pt x="62" y="95"/>
                      <a:pt x="53" y="100"/>
                      <a:pt x="32" y="100"/>
                    </a:cubicBezTo>
                    <a:cubicBezTo>
                      <a:pt x="8" y="100"/>
                      <a:pt x="4" y="28"/>
                      <a:pt x="3" y="0"/>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9" name="Freeform 81"/>
              <p:cNvSpPr/>
              <p:nvPr>
                <p:custDataLst>
                  <p:tags r:id="rId50"/>
                </p:custDataLst>
              </p:nvPr>
            </p:nvSpPr>
            <p:spPr bwMode="auto">
              <a:xfrm>
                <a:off x="8115300" y="3203575"/>
                <a:ext cx="204787" cy="388938"/>
              </a:xfrm>
              <a:custGeom>
                <a:avLst/>
                <a:gdLst>
                  <a:gd name="T0" fmla="*/ 30 w 62"/>
                  <a:gd name="T1" fmla="*/ 0 h 118"/>
                  <a:gd name="T2" fmla="*/ 0 w 62"/>
                  <a:gd name="T3" fmla="*/ 18 h 118"/>
                  <a:gd name="T4" fmla="*/ 29 w 62"/>
                  <a:gd name="T5" fmla="*/ 118 h 118"/>
                  <a:gd name="T6" fmla="*/ 62 w 62"/>
                  <a:gd name="T7" fmla="*/ 110 h 118"/>
                  <a:gd name="T8" fmla="*/ 62 w 62"/>
                  <a:gd name="T9" fmla="*/ 31 h 118"/>
                  <a:gd name="T10" fmla="*/ 30 w 62"/>
                  <a:gd name="T11" fmla="*/ 0 h 118"/>
                </a:gdLst>
                <a:ahLst/>
                <a:cxnLst>
                  <a:cxn ang="0">
                    <a:pos x="T0" y="T1"/>
                  </a:cxn>
                  <a:cxn ang="0">
                    <a:pos x="T2" y="T3"/>
                  </a:cxn>
                  <a:cxn ang="0">
                    <a:pos x="T4" y="T5"/>
                  </a:cxn>
                  <a:cxn ang="0">
                    <a:pos x="T6" y="T7"/>
                  </a:cxn>
                  <a:cxn ang="0">
                    <a:pos x="T8" y="T9"/>
                  </a:cxn>
                  <a:cxn ang="0">
                    <a:pos x="T10" y="T11"/>
                  </a:cxn>
                </a:cxnLst>
                <a:rect l="0" t="0" r="r" b="b"/>
                <a:pathLst>
                  <a:path w="62" h="118">
                    <a:moveTo>
                      <a:pt x="30" y="0"/>
                    </a:moveTo>
                    <a:cubicBezTo>
                      <a:pt x="17" y="0"/>
                      <a:pt x="6" y="7"/>
                      <a:pt x="0" y="18"/>
                    </a:cubicBezTo>
                    <a:cubicBezTo>
                      <a:pt x="1" y="46"/>
                      <a:pt x="5" y="118"/>
                      <a:pt x="29" y="118"/>
                    </a:cubicBezTo>
                    <a:cubicBezTo>
                      <a:pt x="50" y="118"/>
                      <a:pt x="59" y="113"/>
                      <a:pt x="62" y="110"/>
                    </a:cubicBezTo>
                    <a:cubicBezTo>
                      <a:pt x="62" y="31"/>
                      <a:pt x="62" y="31"/>
                      <a:pt x="62" y="31"/>
                    </a:cubicBezTo>
                    <a:cubicBezTo>
                      <a:pt x="62" y="14"/>
                      <a:pt x="48" y="0"/>
                      <a:pt x="30" y="0"/>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0" name="Freeform 82"/>
              <p:cNvSpPr/>
              <p:nvPr>
                <p:custDataLst>
                  <p:tags r:id="rId51"/>
                </p:custDataLst>
              </p:nvPr>
            </p:nvSpPr>
            <p:spPr bwMode="auto">
              <a:xfrm>
                <a:off x="8326437" y="3255963"/>
                <a:ext cx="214312" cy="428625"/>
              </a:xfrm>
              <a:custGeom>
                <a:avLst/>
                <a:gdLst>
                  <a:gd name="T0" fmla="*/ 5 w 65"/>
                  <a:gd name="T1" fmla="*/ 0 h 130"/>
                  <a:gd name="T2" fmla="*/ 0 w 65"/>
                  <a:gd name="T3" fmla="*/ 15 h 130"/>
                  <a:gd name="T4" fmla="*/ 0 w 65"/>
                  <a:gd name="T5" fmla="*/ 99 h 130"/>
                  <a:gd name="T6" fmla="*/ 33 w 65"/>
                  <a:gd name="T7" fmla="*/ 130 h 130"/>
                  <a:gd name="T8" fmla="*/ 65 w 65"/>
                  <a:gd name="T9" fmla="*/ 99 h 130"/>
                  <a:gd name="T10" fmla="*/ 65 w 65"/>
                  <a:gd name="T11" fmla="*/ 95 h 130"/>
                  <a:gd name="T12" fmla="*/ 30 w 65"/>
                  <a:gd name="T13" fmla="*/ 107 h 130"/>
                  <a:gd name="T14" fmla="*/ 5 w 65"/>
                  <a:gd name="T15" fmla="*/ 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130">
                    <a:moveTo>
                      <a:pt x="5" y="0"/>
                    </a:moveTo>
                    <a:cubicBezTo>
                      <a:pt x="2" y="4"/>
                      <a:pt x="0" y="10"/>
                      <a:pt x="0" y="15"/>
                    </a:cubicBezTo>
                    <a:cubicBezTo>
                      <a:pt x="0" y="99"/>
                      <a:pt x="0" y="99"/>
                      <a:pt x="0" y="99"/>
                    </a:cubicBezTo>
                    <a:cubicBezTo>
                      <a:pt x="0" y="116"/>
                      <a:pt x="15" y="130"/>
                      <a:pt x="33" y="130"/>
                    </a:cubicBezTo>
                    <a:cubicBezTo>
                      <a:pt x="51" y="130"/>
                      <a:pt x="65" y="116"/>
                      <a:pt x="65" y="99"/>
                    </a:cubicBezTo>
                    <a:cubicBezTo>
                      <a:pt x="65" y="95"/>
                      <a:pt x="65" y="95"/>
                      <a:pt x="65" y="95"/>
                    </a:cubicBezTo>
                    <a:cubicBezTo>
                      <a:pt x="60" y="100"/>
                      <a:pt x="49" y="107"/>
                      <a:pt x="30" y="107"/>
                    </a:cubicBezTo>
                    <a:cubicBezTo>
                      <a:pt x="4" y="107"/>
                      <a:pt x="4" y="23"/>
                      <a:pt x="5" y="0"/>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1" name="Freeform 83"/>
              <p:cNvSpPr/>
              <p:nvPr>
                <p:custDataLst>
                  <p:tags r:id="rId52"/>
                </p:custDataLst>
              </p:nvPr>
            </p:nvSpPr>
            <p:spPr bwMode="auto">
              <a:xfrm>
                <a:off x="8339137" y="3203575"/>
                <a:ext cx="201612" cy="404813"/>
              </a:xfrm>
              <a:custGeom>
                <a:avLst/>
                <a:gdLst>
                  <a:gd name="T0" fmla="*/ 29 w 61"/>
                  <a:gd name="T1" fmla="*/ 0 h 123"/>
                  <a:gd name="T2" fmla="*/ 1 w 61"/>
                  <a:gd name="T3" fmla="*/ 16 h 123"/>
                  <a:gd name="T4" fmla="*/ 26 w 61"/>
                  <a:gd name="T5" fmla="*/ 123 h 123"/>
                  <a:gd name="T6" fmla="*/ 61 w 61"/>
                  <a:gd name="T7" fmla="*/ 111 h 123"/>
                  <a:gd name="T8" fmla="*/ 61 w 61"/>
                  <a:gd name="T9" fmla="*/ 31 h 123"/>
                  <a:gd name="T10" fmla="*/ 29 w 61"/>
                  <a:gd name="T11" fmla="*/ 0 h 123"/>
                </a:gdLst>
                <a:ahLst/>
                <a:cxnLst>
                  <a:cxn ang="0">
                    <a:pos x="T0" y="T1"/>
                  </a:cxn>
                  <a:cxn ang="0">
                    <a:pos x="T2" y="T3"/>
                  </a:cxn>
                  <a:cxn ang="0">
                    <a:pos x="T4" y="T5"/>
                  </a:cxn>
                  <a:cxn ang="0">
                    <a:pos x="T6" y="T7"/>
                  </a:cxn>
                  <a:cxn ang="0">
                    <a:pos x="T8" y="T9"/>
                  </a:cxn>
                  <a:cxn ang="0">
                    <a:pos x="T10" y="T11"/>
                  </a:cxn>
                </a:cxnLst>
                <a:rect l="0" t="0" r="r" b="b"/>
                <a:pathLst>
                  <a:path w="61" h="123">
                    <a:moveTo>
                      <a:pt x="29" y="0"/>
                    </a:moveTo>
                    <a:cubicBezTo>
                      <a:pt x="17" y="0"/>
                      <a:pt x="6" y="6"/>
                      <a:pt x="1" y="16"/>
                    </a:cubicBezTo>
                    <a:cubicBezTo>
                      <a:pt x="0" y="39"/>
                      <a:pt x="0" y="123"/>
                      <a:pt x="26" y="123"/>
                    </a:cubicBezTo>
                    <a:cubicBezTo>
                      <a:pt x="45" y="123"/>
                      <a:pt x="56" y="116"/>
                      <a:pt x="61" y="111"/>
                    </a:cubicBezTo>
                    <a:cubicBezTo>
                      <a:pt x="61" y="31"/>
                      <a:pt x="61" y="31"/>
                      <a:pt x="61" y="31"/>
                    </a:cubicBezTo>
                    <a:cubicBezTo>
                      <a:pt x="61" y="14"/>
                      <a:pt x="47" y="0"/>
                      <a:pt x="29" y="0"/>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2" name="Freeform 84"/>
              <p:cNvSpPr/>
              <p:nvPr>
                <p:custDataLst>
                  <p:tags r:id="rId53"/>
                </p:custDataLst>
              </p:nvPr>
            </p:nvSpPr>
            <p:spPr bwMode="auto">
              <a:xfrm>
                <a:off x="8128000" y="4413250"/>
                <a:ext cx="415925" cy="398463"/>
              </a:xfrm>
              <a:custGeom>
                <a:avLst/>
                <a:gdLst>
                  <a:gd name="T0" fmla="*/ 0 w 126"/>
                  <a:gd name="T1" fmla="*/ 1 h 121"/>
                  <a:gd name="T2" fmla="*/ 105 w 126"/>
                  <a:gd name="T3" fmla="*/ 0 h 121"/>
                  <a:gd name="T4" fmla="*/ 125 w 126"/>
                  <a:gd name="T5" fmla="*/ 20 h 121"/>
                  <a:gd name="T6" fmla="*/ 126 w 126"/>
                  <a:gd name="T7" fmla="*/ 100 h 121"/>
                  <a:gd name="T8" fmla="*/ 106 w 126"/>
                  <a:gd name="T9" fmla="*/ 120 h 121"/>
                  <a:gd name="T10" fmla="*/ 1 w 126"/>
                  <a:gd name="T11" fmla="*/ 121 h 121"/>
                  <a:gd name="T12" fmla="*/ 1 w 126"/>
                  <a:gd name="T13" fmla="*/ 93 h 121"/>
                  <a:gd name="T14" fmla="*/ 0 w 126"/>
                  <a:gd name="T15" fmla="*/ 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121">
                    <a:moveTo>
                      <a:pt x="0" y="1"/>
                    </a:moveTo>
                    <a:cubicBezTo>
                      <a:pt x="105" y="0"/>
                      <a:pt x="105" y="0"/>
                      <a:pt x="105" y="0"/>
                    </a:cubicBezTo>
                    <a:cubicBezTo>
                      <a:pt x="116" y="0"/>
                      <a:pt x="125" y="9"/>
                      <a:pt x="125" y="20"/>
                    </a:cubicBezTo>
                    <a:cubicBezTo>
                      <a:pt x="126" y="100"/>
                      <a:pt x="126" y="100"/>
                      <a:pt x="126" y="100"/>
                    </a:cubicBezTo>
                    <a:cubicBezTo>
                      <a:pt x="126" y="111"/>
                      <a:pt x="117" y="120"/>
                      <a:pt x="106" y="120"/>
                    </a:cubicBezTo>
                    <a:cubicBezTo>
                      <a:pt x="1" y="121"/>
                      <a:pt x="1" y="121"/>
                      <a:pt x="1" y="121"/>
                    </a:cubicBezTo>
                    <a:cubicBezTo>
                      <a:pt x="1" y="93"/>
                      <a:pt x="1" y="93"/>
                      <a:pt x="1" y="93"/>
                    </a:cubicBezTo>
                    <a:lnTo>
                      <a:pt x="0" y="1"/>
                    </a:lnTo>
                    <a:close/>
                  </a:path>
                </a:pathLst>
              </a:custGeom>
              <a:solidFill>
                <a:srgbClr val="BFDCD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4" name="Freeform 85"/>
              <p:cNvSpPr/>
              <p:nvPr>
                <p:custDataLst>
                  <p:tags r:id="rId54"/>
                </p:custDataLst>
              </p:nvPr>
            </p:nvSpPr>
            <p:spPr bwMode="auto">
              <a:xfrm>
                <a:off x="7715250" y="4416425"/>
                <a:ext cx="415925" cy="395288"/>
              </a:xfrm>
              <a:custGeom>
                <a:avLst/>
                <a:gdLst>
                  <a:gd name="T0" fmla="*/ 20 w 126"/>
                  <a:gd name="T1" fmla="*/ 0 h 120"/>
                  <a:gd name="T2" fmla="*/ 125 w 126"/>
                  <a:gd name="T3" fmla="*/ 0 h 120"/>
                  <a:gd name="T4" fmla="*/ 126 w 126"/>
                  <a:gd name="T5" fmla="*/ 92 h 120"/>
                  <a:gd name="T6" fmla="*/ 126 w 126"/>
                  <a:gd name="T7" fmla="*/ 120 h 120"/>
                  <a:gd name="T8" fmla="*/ 21 w 126"/>
                  <a:gd name="T9" fmla="*/ 120 h 120"/>
                  <a:gd name="T10" fmla="*/ 1 w 126"/>
                  <a:gd name="T11" fmla="*/ 100 h 120"/>
                  <a:gd name="T12" fmla="*/ 0 w 126"/>
                  <a:gd name="T13" fmla="*/ 20 h 120"/>
                  <a:gd name="T14" fmla="*/ 20 w 126"/>
                  <a:gd name="T15" fmla="*/ 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120">
                    <a:moveTo>
                      <a:pt x="20" y="0"/>
                    </a:moveTo>
                    <a:cubicBezTo>
                      <a:pt x="125" y="0"/>
                      <a:pt x="125" y="0"/>
                      <a:pt x="125" y="0"/>
                    </a:cubicBezTo>
                    <a:cubicBezTo>
                      <a:pt x="126" y="92"/>
                      <a:pt x="126" y="92"/>
                      <a:pt x="126" y="92"/>
                    </a:cubicBezTo>
                    <a:cubicBezTo>
                      <a:pt x="126" y="120"/>
                      <a:pt x="126" y="120"/>
                      <a:pt x="126" y="120"/>
                    </a:cubicBezTo>
                    <a:cubicBezTo>
                      <a:pt x="21" y="120"/>
                      <a:pt x="21" y="120"/>
                      <a:pt x="21" y="120"/>
                    </a:cubicBezTo>
                    <a:cubicBezTo>
                      <a:pt x="10" y="120"/>
                      <a:pt x="1" y="111"/>
                      <a:pt x="1" y="100"/>
                    </a:cubicBezTo>
                    <a:cubicBezTo>
                      <a:pt x="0" y="20"/>
                      <a:pt x="0" y="20"/>
                      <a:pt x="0" y="20"/>
                    </a:cubicBezTo>
                    <a:cubicBezTo>
                      <a:pt x="0" y="9"/>
                      <a:pt x="9" y="0"/>
                      <a:pt x="20" y="0"/>
                    </a:cubicBezTo>
                    <a:close/>
                  </a:path>
                </a:pathLst>
              </a:custGeom>
              <a:solidFill>
                <a:srgbClr val="96CBD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5" name="Freeform 86"/>
              <p:cNvSpPr/>
              <p:nvPr>
                <p:custDataLst>
                  <p:tags r:id="rId55"/>
                </p:custDataLst>
              </p:nvPr>
            </p:nvSpPr>
            <p:spPr bwMode="auto">
              <a:xfrm>
                <a:off x="8342312" y="4459288"/>
                <a:ext cx="128587" cy="128588"/>
              </a:xfrm>
              <a:custGeom>
                <a:avLst/>
                <a:gdLst>
                  <a:gd name="T0" fmla="*/ 0 w 39"/>
                  <a:gd name="T1" fmla="*/ 20 h 39"/>
                  <a:gd name="T2" fmla="*/ 19 w 39"/>
                  <a:gd name="T3" fmla="*/ 39 h 39"/>
                  <a:gd name="T4" fmla="*/ 39 w 39"/>
                  <a:gd name="T5" fmla="*/ 20 h 39"/>
                  <a:gd name="T6" fmla="*/ 19 w 39"/>
                  <a:gd name="T7" fmla="*/ 0 h 39"/>
                  <a:gd name="T8" fmla="*/ 0 w 39"/>
                  <a:gd name="T9" fmla="*/ 20 h 39"/>
                </a:gdLst>
                <a:ahLst/>
                <a:cxnLst>
                  <a:cxn ang="0">
                    <a:pos x="T0" y="T1"/>
                  </a:cxn>
                  <a:cxn ang="0">
                    <a:pos x="T2" y="T3"/>
                  </a:cxn>
                  <a:cxn ang="0">
                    <a:pos x="T4" y="T5"/>
                  </a:cxn>
                  <a:cxn ang="0">
                    <a:pos x="T6" y="T7"/>
                  </a:cxn>
                  <a:cxn ang="0">
                    <a:pos x="T8" y="T9"/>
                  </a:cxn>
                </a:cxnLst>
                <a:rect l="0" t="0" r="r" b="b"/>
                <a:pathLst>
                  <a:path w="39" h="39">
                    <a:moveTo>
                      <a:pt x="0" y="20"/>
                    </a:moveTo>
                    <a:cubicBezTo>
                      <a:pt x="0" y="31"/>
                      <a:pt x="8" y="39"/>
                      <a:pt x="19" y="39"/>
                    </a:cubicBezTo>
                    <a:cubicBezTo>
                      <a:pt x="30" y="39"/>
                      <a:pt x="39" y="31"/>
                      <a:pt x="39" y="20"/>
                    </a:cubicBezTo>
                    <a:cubicBezTo>
                      <a:pt x="39" y="9"/>
                      <a:pt x="30" y="0"/>
                      <a:pt x="19" y="0"/>
                    </a:cubicBezTo>
                    <a:cubicBezTo>
                      <a:pt x="8" y="1"/>
                      <a:pt x="0" y="9"/>
                      <a:pt x="0" y="20"/>
                    </a:cubicBezTo>
                    <a:close/>
                  </a:path>
                </a:pathLst>
              </a:custGeom>
              <a:solidFill>
                <a:srgbClr val="44562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6" name="Freeform 87"/>
              <p:cNvSpPr/>
              <p:nvPr>
                <p:custDataLst>
                  <p:tags r:id="rId56"/>
                </p:custDataLst>
              </p:nvPr>
            </p:nvSpPr>
            <p:spPr bwMode="auto">
              <a:xfrm>
                <a:off x="8121650" y="4597399"/>
                <a:ext cx="461962" cy="2329971"/>
              </a:xfrm>
              <a:custGeom>
                <a:avLst/>
                <a:gdLst>
                  <a:gd name="T0" fmla="*/ 120 w 140"/>
                  <a:gd name="T1" fmla="*/ 1 h 686"/>
                  <a:gd name="T2" fmla="*/ 0 w 140"/>
                  <a:gd name="T3" fmla="*/ 1 h 686"/>
                  <a:gd name="T4" fmla="*/ 0 w 140"/>
                  <a:gd name="T5" fmla="*/ 686 h 686"/>
                  <a:gd name="T6" fmla="*/ 140 w 140"/>
                  <a:gd name="T7" fmla="*/ 686 h 686"/>
                  <a:gd name="T8" fmla="*/ 140 w 140"/>
                  <a:gd name="T9" fmla="*/ 14 h 686"/>
                  <a:gd name="T10" fmla="*/ 120 w 140"/>
                  <a:gd name="T11" fmla="*/ 1 h 686"/>
                </a:gdLst>
                <a:ahLst/>
                <a:cxnLst>
                  <a:cxn ang="0">
                    <a:pos x="T0" y="T1"/>
                  </a:cxn>
                  <a:cxn ang="0">
                    <a:pos x="T2" y="T3"/>
                  </a:cxn>
                  <a:cxn ang="0">
                    <a:pos x="T4" y="T5"/>
                  </a:cxn>
                  <a:cxn ang="0">
                    <a:pos x="T6" y="T7"/>
                  </a:cxn>
                  <a:cxn ang="0">
                    <a:pos x="T8" y="T9"/>
                  </a:cxn>
                  <a:cxn ang="0">
                    <a:pos x="T10" y="T11"/>
                  </a:cxn>
                </a:cxnLst>
                <a:rect l="0" t="0" r="r" b="b"/>
                <a:pathLst>
                  <a:path w="140" h="686">
                    <a:moveTo>
                      <a:pt x="120" y="1"/>
                    </a:moveTo>
                    <a:cubicBezTo>
                      <a:pt x="0" y="1"/>
                      <a:pt x="0" y="1"/>
                      <a:pt x="0" y="1"/>
                    </a:cubicBezTo>
                    <a:cubicBezTo>
                      <a:pt x="0" y="686"/>
                      <a:pt x="0" y="686"/>
                      <a:pt x="0" y="686"/>
                    </a:cubicBezTo>
                    <a:cubicBezTo>
                      <a:pt x="140" y="686"/>
                      <a:pt x="140" y="686"/>
                      <a:pt x="140" y="686"/>
                    </a:cubicBezTo>
                    <a:cubicBezTo>
                      <a:pt x="140" y="14"/>
                      <a:pt x="140" y="14"/>
                      <a:pt x="140" y="14"/>
                    </a:cubicBezTo>
                    <a:cubicBezTo>
                      <a:pt x="140" y="6"/>
                      <a:pt x="131" y="0"/>
                      <a:pt x="120" y="1"/>
                    </a:cubicBezTo>
                    <a:close/>
                  </a:path>
                </a:pathLst>
              </a:custGeom>
              <a:solidFill>
                <a:srgbClr val="657F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7" name="Freeform 88"/>
              <p:cNvSpPr/>
              <p:nvPr>
                <p:custDataLst>
                  <p:tags r:id="rId57"/>
                </p:custDataLst>
              </p:nvPr>
            </p:nvSpPr>
            <p:spPr bwMode="auto">
              <a:xfrm>
                <a:off x="7656512" y="4597399"/>
                <a:ext cx="465137" cy="2329971"/>
              </a:xfrm>
              <a:custGeom>
                <a:avLst/>
                <a:gdLst>
                  <a:gd name="T0" fmla="*/ 20 w 141"/>
                  <a:gd name="T1" fmla="*/ 1 h 686"/>
                  <a:gd name="T2" fmla="*/ 0 w 141"/>
                  <a:gd name="T3" fmla="*/ 14 h 686"/>
                  <a:gd name="T4" fmla="*/ 0 w 141"/>
                  <a:gd name="T5" fmla="*/ 686 h 686"/>
                  <a:gd name="T6" fmla="*/ 140 w 141"/>
                  <a:gd name="T7" fmla="*/ 686 h 686"/>
                  <a:gd name="T8" fmla="*/ 141 w 141"/>
                  <a:gd name="T9" fmla="*/ 686 h 686"/>
                  <a:gd name="T10" fmla="*/ 141 w 141"/>
                  <a:gd name="T11" fmla="*/ 1 h 686"/>
                  <a:gd name="T12" fmla="*/ 141 w 141"/>
                  <a:gd name="T13" fmla="*/ 1 h 686"/>
                  <a:gd name="T14" fmla="*/ 20 w 141"/>
                  <a:gd name="T15" fmla="*/ 1 h 6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686">
                    <a:moveTo>
                      <a:pt x="20" y="1"/>
                    </a:moveTo>
                    <a:cubicBezTo>
                      <a:pt x="9" y="0"/>
                      <a:pt x="0" y="6"/>
                      <a:pt x="0" y="14"/>
                    </a:cubicBezTo>
                    <a:cubicBezTo>
                      <a:pt x="0" y="686"/>
                      <a:pt x="0" y="686"/>
                      <a:pt x="0" y="686"/>
                    </a:cubicBezTo>
                    <a:cubicBezTo>
                      <a:pt x="140" y="686"/>
                      <a:pt x="140" y="686"/>
                      <a:pt x="140" y="686"/>
                    </a:cubicBezTo>
                    <a:cubicBezTo>
                      <a:pt x="141" y="686"/>
                      <a:pt x="141" y="686"/>
                      <a:pt x="141" y="686"/>
                    </a:cubicBezTo>
                    <a:cubicBezTo>
                      <a:pt x="141" y="1"/>
                      <a:pt x="141" y="1"/>
                      <a:pt x="141" y="1"/>
                    </a:cubicBezTo>
                    <a:cubicBezTo>
                      <a:pt x="141" y="1"/>
                      <a:pt x="141" y="1"/>
                      <a:pt x="141" y="1"/>
                    </a:cubicBezTo>
                    <a:lnTo>
                      <a:pt x="20" y="1"/>
                    </a:lnTo>
                    <a:close/>
                  </a:path>
                </a:pathLst>
              </a:custGeom>
              <a:solidFill>
                <a:srgbClr val="44562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8" name="Oval 89"/>
              <p:cNvSpPr>
                <a:spLocks noChangeArrowheads="1"/>
              </p:cNvSpPr>
              <p:nvPr>
                <p:custDataLst>
                  <p:tags r:id="rId58"/>
                </p:custDataLst>
              </p:nvPr>
            </p:nvSpPr>
            <p:spPr bwMode="auto">
              <a:xfrm>
                <a:off x="8185150" y="3763963"/>
                <a:ext cx="744537" cy="744538"/>
              </a:xfrm>
              <a:prstGeom prst="ellipse">
                <a:avLst/>
              </a:pr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9" name="Freeform 90"/>
              <p:cNvSpPr/>
              <p:nvPr>
                <p:custDataLst>
                  <p:tags r:id="rId59"/>
                </p:custDataLst>
              </p:nvPr>
            </p:nvSpPr>
            <p:spPr bwMode="auto">
              <a:xfrm>
                <a:off x="8366125" y="3957638"/>
                <a:ext cx="490537" cy="481013"/>
              </a:xfrm>
              <a:custGeom>
                <a:avLst/>
                <a:gdLst>
                  <a:gd name="T0" fmla="*/ 131 w 149"/>
                  <a:gd name="T1" fmla="*/ 0 h 146"/>
                  <a:gd name="T2" fmla="*/ 97 w 149"/>
                  <a:gd name="T3" fmla="*/ 87 h 146"/>
                  <a:gd name="T4" fmla="*/ 0 w 149"/>
                  <a:gd name="T5" fmla="*/ 125 h 146"/>
                  <a:gd name="T6" fmla="*/ 58 w 149"/>
                  <a:gd name="T7" fmla="*/ 146 h 146"/>
                  <a:gd name="T8" fmla="*/ 149 w 149"/>
                  <a:gd name="T9" fmla="*/ 54 h 146"/>
                  <a:gd name="T10" fmla="*/ 131 w 149"/>
                  <a:gd name="T11" fmla="*/ 0 h 146"/>
                </a:gdLst>
                <a:ahLst/>
                <a:cxnLst>
                  <a:cxn ang="0">
                    <a:pos x="T0" y="T1"/>
                  </a:cxn>
                  <a:cxn ang="0">
                    <a:pos x="T2" y="T3"/>
                  </a:cxn>
                  <a:cxn ang="0">
                    <a:pos x="T4" y="T5"/>
                  </a:cxn>
                  <a:cxn ang="0">
                    <a:pos x="T6" y="T7"/>
                  </a:cxn>
                  <a:cxn ang="0">
                    <a:pos x="T8" y="T9"/>
                  </a:cxn>
                  <a:cxn ang="0">
                    <a:pos x="T10" y="T11"/>
                  </a:cxn>
                </a:cxnLst>
                <a:rect l="0" t="0" r="r" b="b"/>
                <a:pathLst>
                  <a:path w="149" h="146">
                    <a:moveTo>
                      <a:pt x="131" y="0"/>
                    </a:moveTo>
                    <a:cubicBezTo>
                      <a:pt x="133" y="24"/>
                      <a:pt x="129" y="57"/>
                      <a:pt x="97" y="87"/>
                    </a:cubicBezTo>
                    <a:cubicBezTo>
                      <a:pt x="60" y="122"/>
                      <a:pt x="23" y="127"/>
                      <a:pt x="0" y="125"/>
                    </a:cubicBezTo>
                    <a:cubicBezTo>
                      <a:pt x="16" y="138"/>
                      <a:pt x="36" y="146"/>
                      <a:pt x="58" y="146"/>
                    </a:cubicBezTo>
                    <a:cubicBezTo>
                      <a:pt x="108" y="146"/>
                      <a:pt x="149" y="105"/>
                      <a:pt x="149" y="54"/>
                    </a:cubicBezTo>
                    <a:cubicBezTo>
                      <a:pt x="149" y="34"/>
                      <a:pt x="143" y="15"/>
                      <a:pt x="131" y="0"/>
                    </a:cubicBezTo>
                    <a:close/>
                  </a:path>
                </a:pathLst>
              </a:custGeom>
              <a:solidFill>
                <a:srgbClr val="ECBE3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0" name="Freeform 91"/>
              <p:cNvSpPr/>
              <p:nvPr>
                <p:custDataLst>
                  <p:tags r:id="rId60"/>
                </p:custDataLst>
              </p:nvPr>
            </p:nvSpPr>
            <p:spPr bwMode="auto">
              <a:xfrm>
                <a:off x="8253412" y="3836988"/>
                <a:ext cx="550862" cy="539750"/>
              </a:xfrm>
              <a:custGeom>
                <a:avLst/>
                <a:gdLst>
                  <a:gd name="T0" fmla="*/ 131 w 167"/>
                  <a:gd name="T1" fmla="*/ 124 h 164"/>
                  <a:gd name="T2" fmla="*/ 165 w 167"/>
                  <a:gd name="T3" fmla="*/ 37 h 164"/>
                  <a:gd name="T4" fmla="*/ 92 w 167"/>
                  <a:gd name="T5" fmla="*/ 0 h 164"/>
                  <a:gd name="T6" fmla="*/ 0 w 167"/>
                  <a:gd name="T7" fmla="*/ 91 h 164"/>
                  <a:gd name="T8" fmla="*/ 34 w 167"/>
                  <a:gd name="T9" fmla="*/ 162 h 164"/>
                  <a:gd name="T10" fmla="*/ 131 w 167"/>
                  <a:gd name="T11" fmla="*/ 124 h 164"/>
                </a:gdLst>
                <a:ahLst/>
                <a:cxnLst>
                  <a:cxn ang="0">
                    <a:pos x="T0" y="T1"/>
                  </a:cxn>
                  <a:cxn ang="0">
                    <a:pos x="T2" y="T3"/>
                  </a:cxn>
                  <a:cxn ang="0">
                    <a:pos x="T4" y="T5"/>
                  </a:cxn>
                  <a:cxn ang="0">
                    <a:pos x="T6" y="T7"/>
                  </a:cxn>
                  <a:cxn ang="0">
                    <a:pos x="T8" y="T9"/>
                  </a:cxn>
                  <a:cxn ang="0">
                    <a:pos x="T10" y="T11"/>
                  </a:cxn>
                </a:cxnLst>
                <a:rect l="0" t="0" r="r" b="b"/>
                <a:pathLst>
                  <a:path w="167" h="164">
                    <a:moveTo>
                      <a:pt x="131" y="124"/>
                    </a:moveTo>
                    <a:cubicBezTo>
                      <a:pt x="163" y="94"/>
                      <a:pt x="167" y="61"/>
                      <a:pt x="165" y="37"/>
                    </a:cubicBezTo>
                    <a:cubicBezTo>
                      <a:pt x="149" y="14"/>
                      <a:pt x="122" y="0"/>
                      <a:pt x="92" y="0"/>
                    </a:cubicBezTo>
                    <a:cubicBezTo>
                      <a:pt x="41" y="0"/>
                      <a:pt x="0" y="41"/>
                      <a:pt x="0" y="91"/>
                    </a:cubicBezTo>
                    <a:cubicBezTo>
                      <a:pt x="0" y="120"/>
                      <a:pt x="14" y="146"/>
                      <a:pt x="34" y="162"/>
                    </a:cubicBezTo>
                    <a:cubicBezTo>
                      <a:pt x="57" y="164"/>
                      <a:pt x="94" y="159"/>
                      <a:pt x="131" y="124"/>
                    </a:cubicBezTo>
                    <a:close/>
                  </a:path>
                </a:pathLst>
              </a:custGeom>
              <a:solidFill>
                <a:srgbClr val="F3CD2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1" name="Freeform 92"/>
              <p:cNvSpPr>
                <a:spLocks noEditPoints="1"/>
              </p:cNvSpPr>
              <p:nvPr>
                <p:custDataLst>
                  <p:tags r:id="rId61"/>
                </p:custDataLst>
              </p:nvPr>
            </p:nvSpPr>
            <p:spPr bwMode="auto">
              <a:xfrm>
                <a:off x="8280400" y="3914775"/>
                <a:ext cx="217487" cy="428625"/>
              </a:xfrm>
              <a:custGeom>
                <a:avLst/>
                <a:gdLst>
                  <a:gd name="T0" fmla="*/ 3 w 66"/>
                  <a:gd name="T1" fmla="*/ 54 h 130"/>
                  <a:gd name="T2" fmla="*/ 16 w 66"/>
                  <a:gd name="T3" fmla="*/ 52 h 130"/>
                  <a:gd name="T4" fmla="*/ 9 w 66"/>
                  <a:gd name="T5" fmla="*/ 44 h 130"/>
                  <a:gd name="T6" fmla="*/ 10 w 66"/>
                  <a:gd name="T7" fmla="*/ 49 h 130"/>
                  <a:gd name="T8" fmla="*/ 10 w 66"/>
                  <a:gd name="T9" fmla="*/ 49 h 130"/>
                  <a:gd name="T10" fmla="*/ 7 w 66"/>
                  <a:gd name="T11" fmla="*/ 39 h 130"/>
                  <a:gd name="T12" fmla="*/ 20 w 66"/>
                  <a:gd name="T13" fmla="*/ 40 h 130"/>
                  <a:gd name="T14" fmla="*/ 16 w 66"/>
                  <a:gd name="T15" fmla="*/ 31 h 130"/>
                  <a:gd name="T16" fmla="*/ 16 w 66"/>
                  <a:gd name="T17" fmla="*/ 36 h 130"/>
                  <a:gd name="T18" fmla="*/ 16 w 66"/>
                  <a:gd name="T19" fmla="*/ 36 h 130"/>
                  <a:gd name="T20" fmla="*/ 15 w 66"/>
                  <a:gd name="T21" fmla="*/ 26 h 130"/>
                  <a:gd name="T22" fmla="*/ 28 w 66"/>
                  <a:gd name="T23" fmla="*/ 29 h 130"/>
                  <a:gd name="T24" fmla="*/ 25 w 66"/>
                  <a:gd name="T25" fmla="*/ 20 h 130"/>
                  <a:gd name="T26" fmla="*/ 24 w 66"/>
                  <a:gd name="T27" fmla="*/ 25 h 130"/>
                  <a:gd name="T28" fmla="*/ 24 w 66"/>
                  <a:gd name="T29" fmla="*/ 25 h 130"/>
                  <a:gd name="T30" fmla="*/ 26 w 66"/>
                  <a:gd name="T31" fmla="*/ 15 h 130"/>
                  <a:gd name="T32" fmla="*/ 38 w 66"/>
                  <a:gd name="T33" fmla="*/ 21 h 130"/>
                  <a:gd name="T34" fmla="*/ 38 w 66"/>
                  <a:gd name="T35" fmla="*/ 11 h 130"/>
                  <a:gd name="T36" fmla="*/ 35 w 66"/>
                  <a:gd name="T37" fmla="*/ 16 h 130"/>
                  <a:gd name="T38" fmla="*/ 35 w 66"/>
                  <a:gd name="T39" fmla="*/ 16 h 130"/>
                  <a:gd name="T40" fmla="*/ 40 w 66"/>
                  <a:gd name="T41" fmla="*/ 6 h 130"/>
                  <a:gd name="T42" fmla="*/ 50 w 66"/>
                  <a:gd name="T43" fmla="*/ 15 h 130"/>
                  <a:gd name="T44" fmla="*/ 59 w 66"/>
                  <a:gd name="T45" fmla="*/ 8 h 130"/>
                  <a:gd name="T46" fmla="*/ 48 w 66"/>
                  <a:gd name="T47" fmla="*/ 7 h 130"/>
                  <a:gd name="T48" fmla="*/ 48 w 66"/>
                  <a:gd name="T49" fmla="*/ 7 h 130"/>
                  <a:gd name="T50" fmla="*/ 54 w 66"/>
                  <a:gd name="T51" fmla="*/ 8 h 130"/>
                  <a:gd name="T52" fmla="*/ 14 w 66"/>
                  <a:gd name="T53" fmla="*/ 58 h 130"/>
                  <a:gd name="T54" fmla="*/ 11 w 66"/>
                  <a:gd name="T55" fmla="*/ 69 h 130"/>
                  <a:gd name="T56" fmla="*/ 8 w 66"/>
                  <a:gd name="T57" fmla="*/ 77 h 130"/>
                  <a:gd name="T58" fmla="*/ 8 w 66"/>
                  <a:gd name="T59" fmla="*/ 77 h 130"/>
                  <a:gd name="T60" fmla="*/ 9 w 66"/>
                  <a:gd name="T61" fmla="*/ 80 h 130"/>
                  <a:gd name="T62" fmla="*/ 15 w 66"/>
                  <a:gd name="T63" fmla="*/ 83 h 130"/>
                  <a:gd name="T64" fmla="*/ 17 w 66"/>
                  <a:gd name="T65" fmla="*/ 95 h 130"/>
                  <a:gd name="T66" fmla="*/ 18 w 66"/>
                  <a:gd name="T67" fmla="*/ 104 h 130"/>
                  <a:gd name="T68" fmla="*/ 18 w 66"/>
                  <a:gd name="T69" fmla="*/ 104 h 130"/>
                  <a:gd name="T70" fmla="*/ 20 w 66"/>
                  <a:gd name="T71" fmla="*/ 105 h 130"/>
                  <a:gd name="T72" fmla="*/ 27 w 66"/>
                  <a:gd name="T73" fmla="*/ 106 h 130"/>
                  <a:gd name="T74" fmla="*/ 35 w 66"/>
                  <a:gd name="T75" fmla="*/ 115 h 130"/>
                  <a:gd name="T76" fmla="*/ 6 w 66"/>
                  <a:gd name="T77" fmla="*/ 63 h 130"/>
                  <a:gd name="T78" fmla="*/ 6 w 66"/>
                  <a:gd name="T79" fmla="*/ 63 h 130"/>
                  <a:gd name="T80" fmla="*/ 1 w 66"/>
                  <a:gd name="T81" fmla="*/ 69 h 130"/>
                  <a:gd name="T82" fmla="*/ 0 w 66"/>
                  <a:gd name="T83" fmla="*/ 71 h 130"/>
                  <a:gd name="T84" fmla="*/ 6 w 66"/>
                  <a:gd name="T85" fmla="*/ 80 h 130"/>
                  <a:gd name="T86" fmla="*/ 10 w 66"/>
                  <a:gd name="T87" fmla="*/ 92 h 130"/>
                  <a:gd name="T88" fmla="*/ 10 w 66"/>
                  <a:gd name="T89" fmla="*/ 92 h 130"/>
                  <a:gd name="T90" fmla="*/ 8 w 66"/>
                  <a:gd name="T91" fmla="*/ 99 h 130"/>
                  <a:gd name="T92" fmla="*/ 8 w 66"/>
                  <a:gd name="T93" fmla="*/ 102 h 130"/>
                  <a:gd name="T94" fmla="*/ 17 w 66"/>
                  <a:gd name="T95" fmla="*/ 107 h 130"/>
                  <a:gd name="T96" fmla="*/ 26 w 66"/>
                  <a:gd name="T97" fmla="*/ 116 h 130"/>
                  <a:gd name="T98" fmla="*/ 26 w 66"/>
                  <a:gd name="T99" fmla="*/ 116 h 130"/>
                  <a:gd name="T100" fmla="*/ 29 w 66"/>
                  <a:gd name="T101" fmla="*/ 123 h 130"/>
                  <a:gd name="T102" fmla="*/ 40 w 66"/>
                  <a:gd name="T103" fmla="*/ 124 h 130"/>
                  <a:gd name="T104" fmla="*/ 29 w 66"/>
                  <a:gd name="T105" fmla="*/ 126 h 130"/>
                  <a:gd name="T106" fmla="*/ 52 w 66"/>
                  <a:gd name="T107" fmla="*/ 130 h 130"/>
                  <a:gd name="T108" fmla="*/ 42 w 66"/>
                  <a:gd name="T109" fmla="*/ 120 h 130"/>
                  <a:gd name="T110" fmla="*/ 37 w 66"/>
                  <a:gd name="T111" fmla="*/ 12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30">
                    <a:moveTo>
                      <a:pt x="7" y="56"/>
                    </a:moveTo>
                    <a:cubicBezTo>
                      <a:pt x="8" y="55"/>
                      <a:pt x="8" y="53"/>
                      <a:pt x="7" y="51"/>
                    </a:cubicBezTo>
                    <a:cubicBezTo>
                      <a:pt x="6" y="49"/>
                      <a:pt x="3" y="48"/>
                      <a:pt x="3" y="48"/>
                    </a:cubicBezTo>
                    <a:cubicBezTo>
                      <a:pt x="3" y="48"/>
                      <a:pt x="2" y="52"/>
                      <a:pt x="3" y="54"/>
                    </a:cubicBezTo>
                    <a:cubicBezTo>
                      <a:pt x="4" y="56"/>
                      <a:pt x="6" y="57"/>
                      <a:pt x="7" y="56"/>
                    </a:cubicBezTo>
                    <a:close/>
                    <a:moveTo>
                      <a:pt x="9" y="56"/>
                    </a:moveTo>
                    <a:cubicBezTo>
                      <a:pt x="9" y="57"/>
                      <a:pt x="11" y="58"/>
                      <a:pt x="13" y="56"/>
                    </a:cubicBezTo>
                    <a:cubicBezTo>
                      <a:pt x="15" y="55"/>
                      <a:pt x="16" y="52"/>
                      <a:pt x="16" y="52"/>
                    </a:cubicBezTo>
                    <a:cubicBezTo>
                      <a:pt x="16" y="52"/>
                      <a:pt x="12" y="51"/>
                      <a:pt x="10" y="52"/>
                    </a:cubicBezTo>
                    <a:cubicBezTo>
                      <a:pt x="8" y="53"/>
                      <a:pt x="8" y="55"/>
                      <a:pt x="9" y="56"/>
                    </a:cubicBezTo>
                    <a:close/>
                    <a:moveTo>
                      <a:pt x="8" y="49"/>
                    </a:moveTo>
                    <a:cubicBezTo>
                      <a:pt x="10" y="48"/>
                      <a:pt x="10" y="46"/>
                      <a:pt x="9" y="44"/>
                    </a:cubicBezTo>
                    <a:cubicBezTo>
                      <a:pt x="8" y="42"/>
                      <a:pt x="5" y="40"/>
                      <a:pt x="5" y="40"/>
                    </a:cubicBezTo>
                    <a:cubicBezTo>
                      <a:pt x="5" y="40"/>
                      <a:pt x="4" y="44"/>
                      <a:pt x="5" y="47"/>
                    </a:cubicBezTo>
                    <a:cubicBezTo>
                      <a:pt x="6" y="49"/>
                      <a:pt x="7" y="50"/>
                      <a:pt x="8" y="49"/>
                    </a:cubicBezTo>
                    <a:close/>
                    <a:moveTo>
                      <a:pt x="10" y="49"/>
                    </a:moveTo>
                    <a:cubicBezTo>
                      <a:pt x="11" y="51"/>
                      <a:pt x="12" y="51"/>
                      <a:pt x="14" y="50"/>
                    </a:cubicBezTo>
                    <a:cubicBezTo>
                      <a:pt x="16" y="49"/>
                      <a:pt x="18" y="46"/>
                      <a:pt x="18" y="46"/>
                    </a:cubicBezTo>
                    <a:cubicBezTo>
                      <a:pt x="18" y="46"/>
                      <a:pt x="15" y="44"/>
                      <a:pt x="12" y="45"/>
                    </a:cubicBezTo>
                    <a:cubicBezTo>
                      <a:pt x="10" y="46"/>
                      <a:pt x="10" y="48"/>
                      <a:pt x="10" y="49"/>
                    </a:cubicBezTo>
                    <a:close/>
                    <a:moveTo>
                      <a:pt x="11" y="42"/>
                    </a:moveTo>
                    <a:cubicBezTo>
                      <a:pt x="12" y="41"/>
                      <a:pt x="13" y="40"/>
                      <a:pt x="12" y="37"/>
                    </a:cubicBezTo>
                    <a:cubicBezTo>
                      <a:pt x="12" y="35"/>
                      <a:pt x="9" y="33"/>
                      <a:pt x="9" y="33"/>
                    </a:cubicBezTo>
                    <a:cubicBezTo>
                      <a:pt x="9" y="33"/>
                      <a:pt x="7" y="37"/>
                      <a:pt x="7" y="39"/>
                    </a:cubicBezTo>
                    <a:cubicBezTo>
                      <a:pt x="8" y="42"/>
                      <a:pt x="10" y="43"/>
                      <a:pt x="11" y="42"/>
                    </a:cubicBezTo>
                    <a:close/>
                    <a:moveTo>
                      <a:pt x="13" y="43"/>
                    </a:moveTo>
                    <a:cubicBezTo>
                      <a:pt x="13" y="44"/>
                      <a:pt x="14" y="45"/>
                      <a:pt x="17" y="44"/>
                    </a:cubicBezTo>
                    <a:cubicBezTo>
                      <a:pt x="19" y="43"/>
                      <a:pt x="20" y="40"/>
                      <a:pt x="20" y="40"/>
                    </a:cubicBezTo>
                    <a:cubicBezTo>
                      <a:pt x="20" y="40"/>
                      <a:pt x="17" y="38"/>
                      <a:pt x="15" y="39"/>
                    </a:cubicBezTo>
                    <a:cubicBezTo>
                      <a:pt x="13" y="40"/>
                      <a:pt x="12" y="42"/>
                      <a:pt x="13" y="43"/>
                    </a:cubicBezTo>
                    <a:close/>
                    <a:moveTo>
                      <a:pt x="14" y="36"/>
                    </a:moveTo>
                    <a:cubicBezTo>
                      <a:pt x="15" y="35"/>
                      <a:pt x="16" y="33"/>
                      <a:pt x="16" y="31"/>
                    </a:cubicBezTo>
                    <a:cubicBezTo>
                      <a:pt x="16" y="28"/>
                      <a:pt x="13" y="26"/>
                      <a:pt x="13" y="26"/>
                    </a:cubicBezTo>
                    <a:cubicBezTo>
                      <a:pt x="13" y="26"/>
                      <a:pt x="11" y="30"/>
                      <a:pt x="11" y="33"/>
                    </a:cubicBezTo>
                    <a:cubicBezTo>
                      <a:pt x="11" y="35"/>
                      <a:pt x="13" y="36"/>
                      <a:pt x="14" y="36"/>
                    </a:cubicBezTo>
                    <a:close/>
                    <a:moveTo>
                      <a:pt x="16" y="36"/>
                    </a:moveTo>
                    <a:cubicBezTo>
                      <a:pt x="16" y="38"/>
                      <a:pt x="17" y="38"/>
                      <a:pt x="20" y="38"/>
                    </a:cubicBezTo>
                    <a:cubicBezTo>
                      <a:pt x="22" y="37"/>
                      <a:pt x="24" y="34"/>
                      <a:pt x="24" y="34"/>
                    </a:cubicBezTo>
                    <a:cubicBezTo>
                      <a:pt x="24" y="34"/>
                      <a:pt x="21" y="32"/>
                      <a:pt x="19" y="33"/>
                    </a:cubicBezTo>
                    <a:cubicBezTo>
                      <a:pt x="16" y="34"/>
                      <a:pt x="15" y="35"/>
                      <a:pt x="16" y="36"/>
                    </a:cubicBezTo>
                    <a:close/>
                    <a:moveTo>
                      <a:pt x="18" y="29"/>
                    </a:moveTo>
                    <a:cubicBezTo>
                      <a:pt x="19" y="29"/>
                      <a:pt x="20" y="28"/>
                      <a:pt x="20" y="25"/>
                    </a:cubicBezTo>
                    <a:cubicBezTo>
                      <a:pt x="20" y="23"/>
                      <a:pt x="18" y="20"/>
                      <a:pt x="18" y="20"/>
                    </a:cubicBezTo>
                    <a:cubicBezTo>
                      <a:pt x="18" y="20"/>
                      <a:pt x="15" y="23"/>
                      <a:pt x="15" y="26"/>
                    </a:cubicBezTo>
                    <a:cubicBezTo>
                      <a:pt x="15" y="29"/>
                      <a:pt x="17" y="30"/>
                      <a:pt x="18" y="29"/>
                    </a:cubicBezTo>
                    <a:close/>
                    <a:moveTo>
                      <a:pt x="19" y="30"/>
                    </a:moveTo>
                    <a:cubicBezTo>
                      <a:pt x="20" y="32"/>
                      <a:pt x="21" y="33"/>
                      <a:pt x="23" y="32"/>
                    </a:cubicBezTo>
                    <a:cubicBezTo>
                      <a:pt x="26" y="32"/>
                      <a:pt x="28" y="29"/>
                      <a:pt x="28" y="29"/>
                    </a:cubicBezTo>
                    <a:cubicBezTo>
                      <a:pt x="28" y="29"/>
                      <a:pt x="25" y="27"/>
                      <a:pt x="23" y="27"/>
                    </a:cubicBezTo>
                    <a:cubicBezTo>
                      <a:pt x="21" y="28"/>
                      <a:pt x="19" y="29"/>
                      <a:pt x="19" y="30"/>
                    </a:cubicBezTo>
                    <a:close/>
                    <a:moveTo>
                      <a:pt x="23" y="24"/>
                    </a:moveTo>
                    <a:cubicBezTo>
                      <a:pt x="24" y="24"/>
                      <a:pt x="25" y="22"/>
                      <a:pt x="25" y="20"/>
                    </a:cubicBezTo>
                    <a:cubicBezTo>
                      <a:pt x="26" y="17"/>
                      <a:pt x="24" y="14"/>
                      <a:pt x="24" y="14"/>
                    </a:cubicBezTo>
                    <a:cubicBezTo>
                      <a:pt x="24" y="14"/>
                      <a:pt x="20" y="17"/>
                      <a:pt x="20" y="20"/>
                    </a:cubicBezTo>
                    <a:cubicBezTo>
                      <a:pt x="20" y="23"/>
                      <a:pt x="21" y="24"/>
                      <a:pt x="23" y="24"/>
                    </a:cubicBezTo>
                    <a:close/>
                    <a:moveTo>
                      <a:pt x="24" y="25"/>
                    </a:moveTo>
                    <a:cubicBezTo>
                      <a:pt x="24" y="26"/>
                      <a:pt x="25" y="27"/>
                      <a:pt x="28" y="27"/>
                    </a:cubicBezTo>
                    <a:cubicBezTo>
                      <a:pt x="30" y="27"/>
                      <a:pt x="33" y="25"/>
                      <a:pt x="33" y="25"/>
                    </a:cubicBezTo>
                    <a:cubicBezTo>
                      <a:pt x="33" y="25"/>
                      <a:pt x="30" y="22"/>
                      <a:pt x="28" y="22"/>
                    </a:cubicBezTo>
                    <a:cubicBezTo>
                      <a:pt x="25" y="22"/>
                      <a:pt x="24" y="24"/>
                      <a:pt x="24" y="25"/>
                    </a:cubicBezTo>
                    <a:close/>
                    <a:moveTo>
                      <a:pt x="28" y="19"/>
                    </a:moveTo>
                    <a:cubicBezTo>
                      <a:pt x="29" y="19"/>
                      <a:pt x="31" y="17"/>
                      <a:pt x="31" y="15"/>
                    </a:cubicBezTo>
                    <a:cubicBezTo>
                      <a:pt x="32" y="12"/>
                      <a:pt x="30" y="10"/>
                      <a:pt x="30" y="10"/>
                    </a:cubicBezTo>
                    <a:cubicBezTo>
                      <a:pt x="30" y="10"/>
                      <a:pt x="27" y="12"/>
                      <a:pt x="26" y="15"/>
                    </a:cubicBezTo>
                    <a:cubicBezTo>
                      <a:pt x="26" y="17"/>
                      <a:pt x="27" y="19"/>
                      <a:pt x="28" y="19"/>
                    </a:cubicBezTo>
                    <a:close/>
                    <a:moveTo>
                      <a:pt x="29" y="20"/>
                    </a:moveTo>
                    <a:cubicBezTo>
                      <a:pt x="29" y="21"/>
                      <a:pt x="30" y="22"/>
                      <a:pt x="32" y="23"/>
                    </a:cubicBezTo>
                    <a:cubicBezTo>
                      <a:pt x="35" y="23"/>
                      <a:pt x="38" y="21"/>
                      <a:pt x="38" y="21"/>
                    </a:cubicBezTo>
                    <a:cubicBezTo>
                      <a:pt x="38" y="21"/>
                      <a:pt x="36" y="18"/>
                      <a:pt x="33" y="18"/>
                    </a:cubicBezTo>
                    <a:cubicBezTo>
                      <a:pt x="31" y="18"/>
                      <a:pt x="29" y="19"/>
                      <a:pt x="29" y="20"/>
                    </a:cubicBezTo>
                    <a:close/>
                    <a:moveTo>
                      <a:pt x="34" y="14"/>
                    </a:moveTo>
                    <a:cubicBezTo>
                      <a:pt x="35" y="14"/>
                      <a:pt x="37" y="13"/>
                      <a:pt x="38" y="11"/>
                    </a:cubicBezTo>
                    <a:cubicBezTo>
                      <a:pt x="39" y="8"/>
                      <a:pt x="38" y="5"/>
                      <a:pt x="38" y="5"/>
                    </a:cubicBezTo>
                    <a:cubicBezTo>
                      <a:pt x="38" y="5"/>
                      <a:pt x="33" y="8"/>
                      <a:pt x="33" y="10"/>
                    </a:cubicBezTo>
                    <a:cubicBezTo>
                      <a:pt x="32" y="13"/>
                      <a:pt x="33" y="14"/>
                      <a:pt x="34" y="14"/>
                    </a:cubicBezTo>
                    <a:close/>
                    <a:moveTo>
                      <a:pt x="35" y="16"/>
                    </a:moveTo>
                    <a:cubicBezTo>
                      <a:pt x="35" y="17"/>
                      <a:pt x="36" y="18"/>
                      <a:pt x="38" y="19"/>
                    </a:cubicBezTo>
                    <a:cubicBezTo>
                      <a:pt x="40" y="19"/>
                      <a:pt x="44" y="17"/>
                      <a:pt x="44" y="17"/>
                    </a:cubicBezTo>
                    <a:cubicBezTo>
                      <a:pt x="44" y="17"/>
                      <a:pt x="42" y="14"/>
                      <a:pt x="40" y="14"/>
                    </a:cubicBezTo>
                    <a:cubicBezTo>
                      <a:pt x="37" y="13"/>
                      <a:pt x="35" y="14"/>
                      <a:pt x="35" y="16"/>
                    </a:cubicBezTo>
                    <a:close/>
                    <a:moveTo>
                      <a:pt x="41" y="10"/>
                    </a:moveTo>
                    <a:cubicBezTo>
                      <a:pt x="42" y="11"/>
                      <a:pt x="44" y="10"/>
                      <a:pt x="45" y="7"/>
                    </a:cubicBezTo>
                    <a:cubicBezTo>
                      <a:pt x="47" y="5"/>
                      <a:pt x="46" y="2"/>
                      <a:pt x="46" y="2"/>
                    </a:cubicBezTo>
                    <a:cubicBezTo>
                      <a:pt x="46" y="2"/>
                      <a:pt x="41" y="4"/>
                      <a:pt x="40" y="6"/>
                    </a:cubicBezTo>
                    <a:cubicBezTo>
                      <a:pt x="39" y="8"/>
                      <a:pt x="39" y="10"/>
                      <a:pt x="41" y="10"/>
                    </a:cubicBezTo>
                    <a:close/>
                    <a:moveTo>
                      <a:pt x="42" y="12"/>
                    </a:moveTo>
                    <a:cubicBezTo>
                      <a:pt x="41" y="13"/>
                      <a:pt x="42" y="15"/>
                      <a:pt x="44" y="15"/>
                    </a:cubicBezTo>
                    <a:cubicBezTo>
                      <a:pt x="47" y="16"/>
                      <a:pt x="50" y="15"/>
                      <a:pt x="50" y="15"/>
                    </a:cubicBezTo>
                    <a:cubicBezTo>
                      <a:pt x="50" y="15"/>
                      <a:pt x="49" y="12"/>
                      <a:pt x="47" y="11"/>
                    </a:cubicBezTo>
                    <a:cubicBezTo>
                      <a:pt x="44" y="10"/>
                      <a:pt x="42" y="11"/>
                      <a:pt x="42" y="12"/>
                    </a:cubicBezTo>
                    <a:close/>
                    <a:moveTo>
                      <a:pt x="54" y="7"/>
                    </a:moveTo>
                    <a:cubicBezTo>
                      <a:pt x="55" y="8"/>
                      <a:pt x="56" y="8"/>
                      <a:pt x="59" y="8"/>
                    </a:cubicBezTo>
                    <a:cubicBezTo>
                      <a:pt x="62" y="7"/>
                      <a:pt x="66" y="5"/>
                      <a:pt x="66" y="5"/>
                    </a:cubicBezTo>
                    <a:cubicBezTo>
                      <a:pt x="66" y="5"/>
                      <a:pt x="62" y="3"/>
                      <a:pt x="59" y="3"/>
                    </a:cubicBezTo>
                    <a:cubicBezTo>
                      <a:pt x="55" y="4"/>
                      <a:pt x="54" y="5"/>
                      <a:pt x="54" y="7"/>
                    </a:cubicBezTo>
                    <a:close/>
                    <a:moveTo>
                      <a:pt x="48" y="7"/>
                    </a:moveTo>
                    <a:cubicBezTo>
                      <a:pt x="50" y="8"/>
                      <a:pt x="52" y="7"/>
                      <a:pt x="53" y="5"/>
                    </a:cubicBezTo>
                    <a:cubicBezTo>
                      <a:pt x="55" y="3"/>
                      <a:pt x="55" y="0"/>
                      <a:pt x="55" y="0"/>
                    </a:cubicBezTo>
                    <a:cubicBezTo>
                      <a:pt x="54" y="0"/>
                      <a:pt x="50" y="1"/>
                      <a:pt x="48" y="3"/>
                    </a:cubicBezTo>
                    <a:cubicBezTo>
                      <a:pt x="46" y="5"/>
                      <a:pt x="47" y="7"/>
                      <a:pt x="48" y="7"/>
                    </a:cubicBezTo>
                    <a:close/>
                    <a:moveTo>
                      <a:pt x="49" y="9"/>
                    </a:moveTo>
                    <a:cubicBezTo>
                      <a:pt x="48" y="10"/>
                      <a:pt x="49" y="12"/>
                      <a:pt x="51" y="13"/>
                    </a:cubicBezTo>
                    <a:cubicBezTo>
                      <a:pt x="53" y="14"/>
                      <a:pt x="57" y="13"/>
                      <a:pt x="57" y="13"/>
                    </a:cubicBezTo>
                    <a:cubicBezTo>
                      <a:pt x="57" y="13"/>
                      <a:pt x="57" y="9"/>
                      <a:pt x="54" y="8"/>
                    </a:cubicBezTo>
                    <a:cubicBezTo>
                      <a:pt x="52" y="7"/>
                      <a:pt x="50" y="8"/>
                      <a:pt x="49" y="9"/>
                    </a:cubicBezTo>
                    <a:close/>
                    <a:moveTo>
                      <a:pt x="8" y="63"/>
                    </a:moveTo>
                    <a:cubicBezTo>
                      <a:pt x="8" y="64"/>
                      <a:pt x="10" y="64"/>
                      <a:pt x="12" y="63"/>
                    </a:cubicBezTo>
                    <a:cubicBezTo>
                      <a:pt x="13" y="61"/>
                      <a:pt x="14" y="58"/>
                      <a:pt x="14" y="58"/>
                    </a:cubicBezTo>
                    <a:cubicBezTo>
                      <a:pt x="14" y="58"/>
                      <a:pt x="11" y="57"/>
                      <a:pt x="9" y="59"/>
                    </a:cubicBezTo>
                    <a:cubicBezTo>
                      <a:pt x="7" y="60"/>
                      <a:pt x="7" y="62"/>
                      <a:pt x="8" y="63"/>
                    </a:cubicBezTo>
                    <a:close/>
                    <a:moveTo>
                      <a:pt x="7" y="70"/>
                    </a:moveTo>
                    <a:cubicBezTo>
                      <a:pt x="8" y="71"/>
                      <a:pt x="10" y="71"/>
                      <a:pt x="11" y="69"/>
                    </a:cubicBezTo>
                    <a:cubicBezTo>
                      <a:pt x="13" y="68"/>
                      <a:pt x="13" y="64"/>
                      <a:pt x="13" y="64"/>
                    </a:cubicBezTo>
                    <a:cubicBezTo>
                      <a:pt x="13" y="64"/>
                      <a:pt x="10" y="64"/>
                      <a:pt x="8" y="66"/>
                    </a:cubicBezTo>
                    <a:cubicBezTo>
                      <a:pt x="7" y="67"/>
                      <a:pt x="6" y="69"/>
                      <a:pt x="7" y="70"/>
                    </a:cubicBezTo>
                    <a:close/>
                    <a:moveTo>
                      <a:pt x="8" y="77"/>
                    </a:moveTo>
                    <a:cubicBezTo>
                      <a:pt x="9" y="78"/>
                      <a:pt x="11" y="78"/>
                      <a:pt x="12" y="76"/>
                    </a:cubicBezTo>
                    <a:cubicBezTo>
                      <a:pt x="13" y="74"/>
                      <a:pt x="13" y="71"/>
                      <a:pt x="13" y="71"/>
                    </a:cubicBezTo>
                    <a:cubicBezTo>
                      <a:pt x="13" y="71"/>
                      <a:pt x="10" y="71"/>
                      <a:pt x="8" y="73"/>
                    </a:cubicBezTo>
                    <a:cubicBezTo>
                      <a:pt x="7" y="75"/>
                      <a:pt x="7" y="76"/>
                      <a:pt x="8" y="77"/>
                    </a:cubicBezTo>
                    <a:close/>
                    <a:moveTo>
                      <a:pt x="9" y="84"/>
                    </a:moveTo>
                    <a:cubicBezTo>
                      <a:pt x="10" y="85"/>
                      <a:pt x="12" y="84"/>
                      <a:pt x="13" y="82"/>
                    </a:cubicBezTo>
                    <a:cubicBezTo>
                      <a:pt x="14" y="80"/>
                      <a:pt x="14" y="77"/>
                      <a:pt x="14" y="77"/>
                    </a:cubicBezTo>
                    <a:cubicBezTo>
                      <a:pt x="14" y="77"/>
                      <a:pt x="10" y="78"/>
                      <a:pt x="9" y="80"/>
                    </a:cubicBezTo>
                    <a:cubicBezTo>
                      <a:pt x="8" y="82"/>
                      <a:pt x="8" y="84"/>
                      <a:pt x="9" y="84"/>
                    </a:cubicBezTo>
                    <a:close/>
                    <a:moveTo>
                      <a:pt x="11" y="91"/>
                    </a:moveTo>
                    <a:cubicBezTo>
                      <a:pt x="13" y="92"/>
                      <a:pt x="14" y="91"/>
                      <a:pt x="15" y="89"/>
                    </a:cubicBezTo>
                    <a:cubicBezTo>
                      <a:pt x="16" y="87"/>
                      <a:pt x="15" y="83"/>
                      <a:pt x="15" y="83"/>
                    </a:cubicBezTo>
                    <a:cubicBezTo>
                      <a:pt x="15" y="83"/>
                      <a:pt x="12" y="84"/>
                      <a:pt x="11" y="86"/>
                    </a:cubicBezTo>
                    <a:cubicBezTo>
                      <a:pt x="10" y="89"/>
                      <a:pt x="10" y="90"/>
                      <a:pt x="11" y="91"/>
                    </a:cubicBezTo>
                    <a:close/>
                    <a:moveTo>
                      <a:pt x="14" y="97"/>
                    </a:moveTo>
                    <a:cubicBezTo>
                      <a:pt x="15" y="98"/>
                      <a:pt x="17" y="97"/>
                      <a:pt x="17" y="95"/>
                    </a:cubicBezTo>
                    <a:cubicBezTo>
                      <a:pt x="18" y="93"/>
                      <a:pt x="17" y="89"/>
                      <a:pt x="17" y="89"/>
                    </a:cubicBezTo>
                    <a:cubicBezTo>
                      <a:pt x="17" y="89"/>
                      <a:pt x="14" y="91"/>
                      <a:pt x="13" y="93"/>
                    </a:cubicBezTo>
                    <a:cubicBezTo>
                      <a:pt x="12" y="95"/>
                      <a:pt x="13" y="97"/>
                      <a:pt x="14" y="97"/>
                    </a:cubicBezTo>
                    <a:close/>
                    <a:moveTo>
                      <a:pt x="18" y="104"/>
                    </a:moveTo>
                    <a:cubicBezTo>
                      <a:pt x="19" y="104"/>
                      <a:pt x="20" y="103"/>
                      <a:pt x="21" y="101"/>
                    </a:cubicBezTo>
                    <a:cubicBezTo>
                      <a:pt x="21" y="98"/>
                      <a:pt x="20" y="95"/>
                      <a:pt x="20" y="95"/>
                    </a:cubicBezTo>
                    <a:cubicBezTo>
                      <a:pt x="20" y="95"/>
                      <a:pt x="17" y="97"/>
                      <a:pt x="16" y="99"/>
                    </a:cubicBezTo>
                    <a:cubicBezTo>
                      <a:pt x="16" y="102"/>
                      <a:pt x="17" y="103"/>
                      <a:pt x="18" y="104"/>
                    </a:cubicBezTo>
                    <a:close/>
                    <a:moveTo>
                      <a:pt x="22" y="109"/>
                    </a:moveTo>
                    <a:cubicBezTo>
                      <a:pt x="24" y="110"/>
                      <a:pt x="25" y="108"/>
                      <a:pt x="25" y="106"/>
                    </a:cubicBezTo>
                    <a:cubicBezTo>
                      <a:pt x="25" y="104"/>
                      <a:pt x="23" y="101"/>
                      <a:pt x="23" y="101"/>
                    </a:cubicBezTo>
                    <a:cubicBezTo>
                      <a:pt x="23" y="101"/>
                      <a:pt x="20" y="103"/>
                      <a:pt x="20" y="105"/>
                    </a:cubicBezTo>
                    <a:cubicBezTo>
                      <a:pt x="20" y="108"/>
                      <a:pt x="21" y="109"/>
                      <a:pt x="22" y="109"/>
                    </a:cubicBezTo>
                    <a:close/>
                    <a:moveTo>
                      <a:pt x="27" y="115"/>
                    </a:moveTo>
                    <a:cubicBezTo>
                      <a:pt x="29" y="115"/>
                      <a:pt x="30" y="113"/>
                      <a:pt x="30" y="111"/>
                    </a:cubicBezTo>
                    <a:cubicBezTo>
                      <a:pt x="29" y="109"/>
                      <a:pt x="27" y="106"/>
                      <a:pt x="27" y="106"/>
                    </a:cubicBezTo>
                    <a:cubicBezTo>
                      <a:pt x="27" y="106"/>
                      <a:pt x="24" y="108"/>
                      <a:pt x="25" y="111"/>
                    </a:cubicBezTo>
                    <a:cubicBezTo>
                      <a:pt x="25" y="113"/>
                      <a:pt x="26" y="115"/>
                      <a:pt x="27" y="115"/>
                    </a:cubicBezTo>
                    <a:close/>
                    <a:moveTo>
                      <a:pt x="33" y="119"/>
                    </a:moveTo>
                    <a:cubicBezTo>
                      <a:pt x="35" y="119"/>
                      <a:pt x="36" y="118"/>
                      <a:pt x="35" y="115"/>
                    </a:cubicBezTo>
                    <a:cubicBezTo>
                      <a:pt x="34" y="113"/>
                      <a:pt x="32" y="111"/>
                      <a:pt x="32" y="111"/>
                    </a:cubicBezTo>
                    <a:cubicBezTo>
                      <a:pt x="32" y="111"/>
                      <a:pt x="30" y="113"/>
                      <a:pt x="30" y="116"/>
                    </a:cubicBezTo>
                    <a:cubicBezTo>
                      <a:pt x="30" y="118"/>
                      <a:pt x="32" y="119"/>
                      <a:pt x="33" y="119"/>
                    </a:cubicBezTo>
                    <a:close/>
                    <a:moveTo>
                      <a:pt x="6" y="63"/>
                    </a:moveTo>
                    <a:cubicBezTo>
                      <a:pt x="7" y="62"/>
                      <a:pt x="7" y="60"/>
                      <a:pt x="5" y="58"/>
                    </a:cubicBezTo>
                    <a:cubicBezTo>
                      <a:pt x="4" y="56"/>
                      <a:pt x="1" y="55"/>
                      <a:pt x="1" y="55"/>
                    </a:cubicBezTo>
                    <a:cubicBezTo>
                      <a:pt x="1" y="55"/>
                      <a:pt x="0" y="60"/>
                      <a:pt x="2" y="62"/>
                    </a:cubicBezTo>
                    <a:cubicBezTo>
                      <a:pt x="3" y="64"/>
                      <a:pt x="5" y="64"/>
                      <a:pt x="6" y="63"/>
                    </a:cubicBezTo>
                    <a:close/>
                    <a:moveTo>
                      <a:pt x="6" y="70"/>
                    </a:moveTo>
                    <a:cubicBezTo>
                      <a:pt x="6" y="69"/>
                      <a:pt x="6" y="68"/>
                      <a:pt x="5" y="66"/>
                    </a:cubicBezTo>
                    <a:cubicBezTo>
                      <a:pt x="3" y="64"/>
                      <a:pt x="0" y="63"/>
                      <a:pt x="0" y="63"/>
                    </a:cubicBezTo>
                    <a:cubicBezTo>
                      <a:pt x="0" y="63"/>
                      <a:pt x="0" y="68"/>
                      <a:pt x="1" y="69"/>
                    </a:cubicBezTo>
                    <a:cubicBezTo>
                      <a:pt x="3" y="71"/>
                      <a:pt x="5" y="71"/>
                      <a:pt x="6" y="70"/>
                    </a:cubicBezTo>
                    <a:close/>
                    <a:moveTo>
                      <a:pt x="6" y="78"/>
                    </a:moveTo>
                    <a:cubicBezTo>
                      <a:pt x="7" y="76"/>
                      <a:pt x="7" y="75"/>
                      <a:pt x="5" y="73"/>
                    </a:cubicBezTo>
                    <a:cubicBezTo>
                      <a:pt x="3" y="71"/>
                      <a:pt x="0" y="71"/>
                      <a:pt x="0" y="71"/>
                    </a:cubicBezTo>
                    <a:cubicBezTo>
                      <a:pt x="0" y="71"/>
                      <a:pt x="0" y="75"/>
                      <a:pt x="2" y="77"/>
                    </a:cubicBezTo>
                    <a:cubicBezTo>
                      <a:pt x="4" y="79"/>
                      <a:pt x="5" y="79"/>
                      <a:pt x="6" y="78"/>
                    </a:cubicBezTo>
                    <a:close/>
                    <a:moveTo>
                      <a:pt x="7" y="85"/>
                    </a:moveTo>
                    <a:cubicBezTo>
                      <a:pt x="8" y="83"/>
                      <a:pt x="8" y="82"/>
                      <a:pt x="6" y="80"/>
                    </a:cubicBezTo>
                    <a:cubicBezTo>
                      <a:pt x="4" y="79"/>
                      <a:pt x="0" y="79"/>
                      <a:pt x="0" y="79"/>
                    </a:cubicBezTo>
                    <a:cubicBezTo>
                      <a:pt x="0" y="79"/>
                      <a:pt x="1" y="83"/>
                      <a:pt x="3" y="85"/>
                    </a:cubicBezTo>
                    <a:cubicBezTo>
                      <a:pt x="5" y="86"/>
                      <a:pt x="7" y="86"/>
                      <a:pt x="7" y="85"/>
                    </a:cubicBezTo>
                    <a:close/>
                    <a:moveTo>
                      <a:pt x="10" y="92"/>
                    </a:moveTo>
                    <a:cubicBezTo>
                      <a:pt x="10" y="90"/>
                      <a:pt x="9" y="89"/>
                      <a:pt x="7" y="87"/>
                    </a:cubicBezTo>
                    <a:cubicBezTo>
                      <a:pt x="5" y="86"/>
                      <a:pt x="2" y="87"/>
                      <a:pt x="2" y="87"/>
                    </a:cubicBezTo>
                    <a:cubicBezTo>
                      <a:pt x="2" y="87"/>
                      <a:pt x="3" y="91"/>
                      <a:pt x="5" y="92"/>
                    </a:cubicBezTo>
                    <a:cubicBezTo>
                      <a:pt x="8" y="94"/>
                      <a:pt x="9" y="93"/>
                      <a:pt x="10" y="92"/>
                    </a:cubicBezTo>
                    <a:close/>
                    <a:moveTo>
                      <a:pt x="13" y="98"/>
                    </a:moveTo>
                    <a:cubicBezTo>
                      <a:pt x="13" y="97"/>
                      <a:pt x="12" y="95"/>
                      <a:pt x="10" y="94"/>
                    </a:cubicBezTo>
                    <a:cubicBezTo>
                      <a:pt x="8" y="93"/>
                      <a:pt x="4" y="94"/>
                      <a:pt x="4" y="94"/>
                    </a:cubicBezTo>
                    <a:cubicBezTo>
                      <a:pt x="4" y="94"/>
                      <a:pt x="6" y="98"/>
                      <a:pt x="8" y="99"/>
                    </a:cubicBezTo>
                    <a:cubicBezTo>
                      <a:pt x="11" y="100"/>
                      <a:pt x="12" y="100"/>
                      <a:pt x="13" y="98"/>
                    </a:cubicBezTo>
                    <a:close/>
                    <a:moveTo>
                      <a:pt x="16" y="105"/>
                    </a:moveTo>
                    <a:cubicBezTo>
                      <a:pt x="16" y="103"/>
                      <a:pt x="15" y="102"/>
                      <a:pt x="13" y="101"/>
                    </a:cubicBezTo>
                    <a:cubicBezTo>
                      <a:pt x="11" y="100"/>
                      <a:pt x="8" y="102"/>
                      <a:pt x="8" y="102"/>
                    </a:cubicBezTo>
                    <a:cubicBezTo>
                      <a:pt x="8" y="102"/>
                      <a:pt x="10" y="105"/>
                      <a:pt x="12" y="106"/>
                    </a:cubicBezTo>
                    <a:cubicBezTo>
                      <a:pt x="15" y="107"/>
                      <a:pt x="16" y="106"/>
                      <a:pt x="16" y="105"/>
                    </a:cubicBezTo>
                    <a:close/>
                    <a:moveTo>
                      <a:pt x="21" y="111"/>
                    </a:moveTo>
                    <a:cubicBezTo>
                      <a:pt x="21" y="109"/>
                      <a:pt x="20" y="108"/>
                      <a:pt x="17" y="107"/>
                    </a:cubicBezTo>
                    <a:cubicBezTo>
                      <a:pt x="15" y="107"/>
                      <a:pt x="12" y="108"/>
                      <a:pt x="12" y="108"/>
                    </a:cubicBezTo>
                    <a:cubicBezTo>
                      <a:pt x="12" y="108"/>
                      <a:pt x="14" y="112"/>
                      <a:pt x="17" y="112"/>
                    </a:cubicBezTo>
                    <a:cubicBezTo>
                      <a:pt x="20" y="113"/>
                      <a:pt x="21" y="112"/>
                      <a:pt x="21" y="111"/>
                    </a:cubicBezTo>
                    <a:close/>
                    <a:moveTo>
                      <a:pt x="26" y="116"/>
                    </a:moveTo>
                    <a:cubicBezTo>
                      <a:pt x="26" y="115"/>
                      <a:pt x="24" y="113"/>
                      <a:pt x="22" y="113"/>
                    </a:cubicBezTo>
                    <a:cubicBezTo>
                      <a:pt x="19" y="113"/>
                      <a:pt x="17" y="115"/>
                      <a:pt x="17" y="115"/>
                    </a:cubicBezTo>
                    <a:cubicBezTo>
                      <a:pt x="17" y="115"/>
                      <a:pt x="20" y="118"/>
                      <a:pt x="23" y="118"/>
                    </a:cubicBezTo>
                    <a:cubicBezTo>
                      <a:pt x="25" y="119"/>
                      <a:pt x="26" y="117"/>
                      <a:pt x="26" y="116"/>
                    </a:cubicBezTo>
                    <a:close/>
                    <a:moveTo>
                      <a:pt x="32" y="121"/>
                    </a:moveTo>
                    <a:cubicBezTo>
                      <a:pt x="32" y="119"/>
                      <a:pt x="30" y="118"/>
                      <a:pt x="28" y="118"/>
                    </a:cubicBezTo>
                    <a:cubicBezTo>
                      <a:pt x="25" y="118"/>
                      <a:pt x="23" y="121"/>
                      <a:pt x="23" y="121"/>
                    </a:cubicBezTo>
                    <a:cubicBezTo>
                      <a:pt x="23" y="121"/>
                      <a:pt x="26" y="124"/>
                      <a:pt x="29" y="123"/>
                    </a:cubicBezTo>
                    <a:cubicBezTo>
                      <a:pt x="32" y="123"/>
                      <a:pt x="33" y="122"/>
                      <a:pt x="32" y="121"/>
                    </a:cubicBezTo>
                    <a:close/>
                    <a:moveTo>
                      <a:pt x="37" y="122"/>
                    </a:moveTo>
                    <a:cubicBezTo>
                      <a:pt x="38" y="122"/>
                      <a:pt x="38" y="122"/>
                      <a:pt x="39" y="123"/>
                    </a:cubicBezTo>
                    <a:cubicBezTo>
                      <a:pt x="40" y="123"/>
                      <a:pt x="40" y="124"/>
                      <a:pt x="40" y="124"/>
                    </a:cubicBezTo>
                    <a:cubicBezTo>
                      <a:pt x="40" y="124"/>
                      <a:pt x="39" y="125"/>
                      <a:pt x="38" y="124"/>
                    </a:cubicBezTo>
                    <a:cubicBezTo>
                      <a:pt x="37" y="124"/>
                      <a:pt x="37" y="123"/>
                      <a:pt x="36" y="123"/>
                    </a:cubicBezTo>
                    <a:cubicBezTo>
                      <a:pt x="35" y="123"/>
                      <a:pt x="34" y="123"/>
                      <a:pt x="33" y="123"/>
                    </a:cubicBezTo>
                    <a:cubicBezTo>
                      <a:pt x="31" y="124"/>
                      <a:pt x="29" y="126"/>
                      <a:pt x="29" y="126"/>
                    </a:cubicBezTo>
                    <a:cubicBezTo>
                      <a:pt x="29" y="126"/>
                      <a:pt x="34" y="128"/>
                      <a:pt x="36" y="128"/>
                    </a:cubicBezTo>
                    <a:cubicBezTo>
                      <a:pt x="37" y="128"/>
                      <a:pt x="37" y="128"/>
                      <a:pt x="38" y="128"/>
                    </a:cubicBezTo>
                    <a:cubicBezTo>
                      <a:pt x="40" y="127"/>
                      <a:pt x="43" y="126"/>
                      <a:pt x="46" y="128"/>
                    </a:cubicBezTo>
                    <a:cubicBezTo>
                      <a:pt x="48" y="128"/>
                      <a:pt x="49" y="129"/>
                      <a:pt x="52" y="130"/>
                    </a:cubicBezTo>
                    <a:cubicBezTo>
                      <a:pt x="53" y="130"/>
                      <a:pt x="53" y="129"/>
                      <a:pt x="53" y="129"/>
                    </a:cubicBezTo>
                    <a:cubicBezTo>
                      <a:pt x="53" y="129"/>
                      <a:pt x="54" y="128"/>
                      <a:pt x="52" y="128"/>
                    </a:cubicBezTo>
                    <a:cubicBezTo>
                      <a:pt x="50" y="127"/>
                      <a:pt x="49" y="127"/>
                      <a:pt x="47" y="126"/>
                    </a:cubicBezTo>
                    <a:cubicBezTo>
                      <a:pt x="43" y="125"/>
                      <a:pt x="42" y="122"/>
                      <a:pt x="42" y="120"/>
                    </a:cubicBezTo>
                    <a:cubicBezTo>
                      <a:pt x="42" y="120"/>
                      <a:pt x="41" y="120"/>
                      <a:pt x="41" y="119"/>
                    </a:cubicBezTo>
                    <a:cubicBezTo>
                      <a:pt x="40" y="117"/>
                      <a:pt x="37" y="115"/>
                      <a:pt x="37" y="115"/>
                    </a:cubicBezTo>
                    <a:cubicBezTo>
                      <a:pt x="37" y="115"/>
                      <a:pt x="36" y="117"/>
                      <a:pt x="36" y="119"/>
                    </a:cubicBezTo>
                    <a:cubicBezTo>
                      <a:pt x="36" y="120"/>
                      <a:pt x="36" y="121"/>
                      <a:pt x="37" y="122"/>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2" name="Freeform 93"/>
              <p:cNvSpPr>
                <a:spLocks noEditPoints="1"/>
              </p:cNvSpPr>
              <p:nvPr>
                <p:custDataLst>
                  <p:tags r:id="rId62"/>
                </p:custDataLst>
              </p:nvPr>
            </p:nvSpPr>
            <p:spPr bwMode="auto">
              <a:xfrm>
                <a:off x="8559800" y="3984625"/>
                <a:ext cx="280987" cy="407988"/>
              </a:xfrm>
              <a:custGeom>
                <a:avLst/>
                <a:gdLst>
                  <a:gd name="T0" fmla="*/ 76 w 85"/>
                  <a:gd name="T1" fmla="*/ 72 h 124"/>
                  <a:gd name="T2" fmla="*/ 71 w 85"/>
                  <a:gd name="T3" fmla="*/ 70 h 124"/>
                  <a:gd name="T4" fmla="*/ 85 w 85"/>
                  <a:gd name="T5" fmla="*/ 59 h 124"/>
                  <a:gd name="T6" fmla="*/ 76 w 85"/>
                  <a:gd name="T7" fmla="*/ 60 h 124"/>
                  <a:gd name="T8" fmla="*/ 76 w 85"/>
                  <a:gd name="T9" fmla="*/ 60 h 124"/>
                  <a:gd name="T10" fmla="*/ 79 w 85"/>
                  <a:gd name="T11" fmla="*/ 58 h 124"/>
                  <a:gd name="T12" fmla="*/ 73 w 85"/>
                  <a:gd name="T13" fmla="*/ 57 h 124"/>
                  <a:gd name="T14" fmla="*/ 84 w 85"/>
                  <a:gd name="T15" fmla="*/ 43 h 124"/>
                  <a:gd name="T16" fmla="*/ 76 w 85"/>
                  <a:gd name="T17" fmla="*/ 46 h 124"/>
                  <a:gd name="T18" fmla="*/ 76 w 85"/>
                  <a:gd name="T19" fmla="*/ 46 h 124"/>
                  <a:gd name="T20" fmla="*/ 79 w 85"/>
                  <a:gd name="T21" fmla="*/ 44 h 124"/>
                  <a:gd name="T22" fmla="*/ 72 w 85"/>
                  <a:gd name="T23" fmla="*/ 44 h 124"/>
                  <a:gd name="T24" fmla="*/ 80 w 85"/>
                  <a:gd name="T25" fmla="*/ 28 h 124"/>
                  <a:gd name="T26" fmla="*/ 73 w 85"/>
                  <a:gd name="T27" fmla="*/ 33 h 124"/>
                  <a:gd name="T28" fmla="*/ 73 w 85"/>
                  <a:gd name="T29" fmla="*/ 33 h 124"/>
                  <a:gd name="T30" fmla="*/ 75 w 85"/>
                  <a:gd name="T31" fmla="*/ 29 h 124"/>
                  <a:gd name="T32" fmla="*/ 69 w 85"/>
                  <a:gd name="T33" fmla="*/ 31 h 124"/>
                  <a:gd name="T34" fmla="*/ 72 w 85"/>
                  <a:gd name="T35" fmla="*/ 13 h 124"/>
                  <a:gd name="T36" fmla="*/ 67 w 85"/>
                  <a:gd name="T37" fmla="*/ 20 h 124"/>
                  <a:gd name="T38" fmla="*/ 67 w 85"/>
                  <a:gd name="T39" fmla="*/ 20 h 124"/>
                  <a:gd name="T40" fmla="*/ 67 w 85"/>
                  <a:gd name="T41" fmla="*/ 16 h 124"/>
                  <a:gd name="T42" fmla="*/ 62 w 85"/>
                  <a:gd name="T43" fmla="*/ 19 h 124"/>
                  <a:gd name="T44" fmla="*/ 48 w 85"/>
                  <a:gd name="T45" fmla="*/ 0 h 124"/>
                  <a:gd name="T46" fmla="*/ 64 w 85"/>
                  <a:gd name="T47" fmla="*/ 6 h 124"/>
                  <a:gd name="T48" fmla="*/ 64 w 85"/>
                  <a:gd name="T49" fmla="*/ 6 h 124"/>
                  <a:gd name="T50" fmla="*/ 61 w 85"/>
                  <a:gd name="T51" fmla="*/ 11 h 124"/>
                  <a:gd name="T52" fmla="*/ 68 w 85"/>
                  <a:gd name="T53" fmla="*/ 76 h 124"/>
                  <a:gd name="T54" fmla="*/ 66 w 85"/>
                  <a:gd name="T55" fmla="*/ 76 h 124"/>
                  <a:gd name="T56" fmla="*/ 67 w 85"/>
                  <a:gd name="T57" fmla="*/ 86 h 124"/>
                  <a:gd name="T58" fmla="*/ 67 w 85"/>
                  <a:gd name="T59" fmla="*/ 86 h 124"/>
                  <a:gd name="T60" fmla="*/ 61 w 85"/>
                  <a:gd name="T61" fmla="*/ 96 h 124"/>
                  <a:gd name="T62" fmla="*/ 54 w 85"/>
                  <a:gd name="T63" fmla="*/ 97 h 124"/>
                  <a:gd name="T64" fmla="*/ 51 w 85"/>
                  <a:gd name="T65" fmla="*/ 97 h 124"/>
                  <a:gd name="T66" fmla="*/ 48 w 85"/>
                  <a:gd name="T67" fmla="*/ 106 h 124"/>
                  <a:gd name="T68" fmla="*/ 48 w 85"/>
                  <a:gd name="T69" fmla="*/ 106 h 124"/>
                  <a:gd name="T70" fmla="*/ 37 w 85"/>
                  <a:gd name="T71" fmla="*/ 112 h 124"/>
                  <a:gd name="T72" fmla="*/ 30 w 85"/>
                  <a:gd name="T73" fmla="*/ 110 h 124"/>
                  <a:gd name="T74" fmla="*/ 28 w 85"/>
                  <a:gd name="T75" fmla="*/ 109 h 124"/>
                  <a:gd name="T76" fmla="*/ 78 w 85"/>
                  <a:gd name="T77" fmla="*/ 80 h 124"/>
                  <a:gd name="T78" fmla="*/ 78 w 85"/>
                  <a:gd name="T79" fmla="*/ 80 h 124"/>
                  <a:gd name="T80" fmla="*/ 70 w 85"/>
                  <a:gd name="T81" fmla="*/ 86 h 124"/>
                  <a:gd name="T82" fmla="*/ 70 w 85"/>
                  <a:gd name="T83" fmla="*/ 88 h 124"/>
                  <a:gd name="T84" fmla="*/ 71 w 85"/>
                  <a:gd name="T85" fmla="*/ 96 h 124"/>
                  <a:gd name="T86" fmla="*/ 60 w 85"/>
                  <a:gd name="T87" fmla="*/ 105 h 124"/>
                  <a:gd name="T88" fmla="*/ 60 w 85"/>
                  <a:gd name="T89" fmla="*/ 105 h 124"/>
                  <a:gd name="T90" fmla="*/ 51 w 85"/>
                  <a:gd name="T91" fmla="*/ 107 h 124"/>
                  <a:gd name="T92" fmla="*/ 49 w 85"/>
                  <a:gd name="T93" fmla="*/ 109 h 124"/>
                  <a:gd name="T94" fmla="*/ 47 w 85"/>
                  <a:gd name="T95" fmla="*/ 116 h 124"/>
                  <a:gd name="T96" fmla="*/ 33 w 85"/>
                  <a:gd name="T97" fmla="*/ 120 h 124"/>
                  <a:gd name="T98" fmla="*/ 33 w 85"/>
                  <a:gd name="T99" fmla="*/ 120 h 124"/>
                  <a:gd name="T100" fmla="*/ 23 w 85"/>
                  <a:gd name="T101" fmla="*/ 118 h 124"/>
                  <a:gd name="T102" fmla="*/ 16 w 85"/>
                  <a:gd name="T103" fmla="*/ 112 h 124"/>
                  <a:gd name="T104" fmla="*/ 0 w 85"/>
                  <a:gd name="T105" fmla="*/ 115 h 124"/>
                  <a:gd name="T106" fmla="*/ 16 w 85"/>
                  <a:gd name="T107" fmla="*/ 122 h 124"/>
                  <a:gd name="T108" fmla="*/ 17 w 85"/>
                  <a:gd name="T109" fmla="*/ 118 h 124"/>
                  <a:gd name="T110" fmla="*/ 21 w 85"/>
                  <a:gd name="T111"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124">
                    <a:moveTo>
                      <a:pt x="80" y="72"/>
                    </a:moveTo>
                    <a:cubicBezTo>
                      <a:pt x="82" y="71"/>
                      <a:pt x="84" y="67"/>
                      <a:pt x="83" y="67"/>
                    </a:cubicBezTo>
                    <a:cubicBezTo>
                      <a:pt x="83" y="67"/>
                      <a:pt x="80" y="66"/>
                      <a:pt x="78" y="68"/>
                    </a:cubicBezTo>
                    <a:cubicBezTo>
                      <a:pt x="76" y="69"/>
                      <a:pt x="76" y="71"/>
                      <a:pt x="76" y="72"/>
                    </a:cubicBezTo>
                    <a:cubicBezTo>
                      <a:pt x="77" y="74"/>
                      <a:pt x="78" y="74"/>
                      <a:pt x="80" y="72"/>
                    </a:cubicBezTo>
                    <a:close/>
                    <a:moveTo>
                      <a:pt x="75" y="67"/>
                    </a:moveTo>
                    <a:cubicBezTo>
                      <a:pt x="74" y="65"/>
                      <a:pt x="70" y="64"/>
                      <a:pt x="70" y="64"/>
                    </a:cubicBezTo>
                    <a:cubicBezTo>
                      <a:pt x="70" y="64"/>
                      <a:pt x="70" y="68"/>
                      <a:pt x="71" y="70"/>
                    </a:cubicBezTo>
                    <a:cubicBezTo>
                      <a:pt x="72" y="72"/>
                      <a:pt x="73" y="72"/>
                      <a:pt x="74" y="72"/>
                    </a:cubicBezTo>
                    <a:cubicBezTo>
                      <a:pt x="75" y="71"/>
                      <a:pt x="76" y="69"/>
                      <a:pt x="75" y="67"/>
                    </a:cubicBezTo>
                    <a:close/>
                    <a:moveTo>
                      <a:pt x="82" y="65"/>
                    </a:moveTo>
                    <a:cubicBezTo>
                      <a:pt x="84" y="63"/>
                      <a:pt x="85" y="59"/>
                      <a:pt x="85" y="59"/>
                    </a:cubicBezTo>
                    <a:cubicBezTo>
                      <a:pt x="85" y="59"/>
                      <a:pt x="81" y="59"/>
                      <a:pt x="79" y="61"/>
                    </a:cubicBezTo>
                    <a:cubicBezTo>
                      <a:pt x="78" y="62"/>
                      <a:pt x="77" y="64"/>
                      <a:pt x="78" y="65"/>
                    </a:cubicBezTo>
                    <a:cubicBezTo>
                      <a:pt x="79" y="66"/>
                      <a:pt x="80" y="67"/>
                      <a:pt x="82" y="65"/>
                    </a:cubicBezTo>
                    <a:close/>
                    <a:moveTo>
                      <a:pt x="76" y="60"/>
                    </a:moveTo>
                    <a:cubicBezTo>
                      <a:pt x="75" y="58"/>
                      <a:pt x="71" y="58"/>
                      <a:pt x="71" y="58"/>
                    </a:cubicBezTo>
                    <a:cubicBezTo>
                      <a:pt x="71" y="58"/>
                      <a:pt x="71" y="61"/>
                      <a:pt x="72" y="63"/>
                    </a:cubicBezTo>
                    <a:cubicBezTo>
                      <a:pt x="73" y="65"/>
                      <a:pt x="75" y="66"/>
                      <a:pt x="76" y="65"/>
                    </a:cubicBezTo>
                    <a:cubicBezTo>
                      <a:pt x="77" y="64"/>
                      <a:pt x="77" y="62"/>
                      <a:pt x="76" y="60"/>
                    </a:cubicBezTo>
                    <a:close/>
                    <a:moveTo>
                      <a:pt x="83" y="57"/>
                    </a:moveTo>
                    <a:cubicBezTo>
                      <a:pt x="85" y="55"/>
                      <a:pt x="85" y="51"/>
                      <a:pt x="85" y="51"/>
                    </a:cubicBezTo>
                    <a:cubicBezTo>
                      <a:pt x="85" y="51"/>
                      <a:pt x="82" y="51"/>
                      <a:pt x="80" y="53"/>
                    </a:cubicBezTo>
                    <a:cubicBezTo>
                      <a:pt x="78" y="55"/>
                      <a:pt x="78" y="57"/>
                      <a:pt x="79" y="58"/>
                    </a:cubicBezTo>
                    <a:cubicBezTo>
                      <a:pt x="80" y="59"/>
                      <a:pt x="81" y="59"/>
                      <a:pt x="83" y="57"/>
                    </a:cubicBezTo>
                    <a:close/>
                    <a:moveTo>
                      <a:pt x="76" y="53"/>
                    </a:moveTo>
                    <a:cubicBezTo>
                      <a:pt x="75" y="52"/>
                      <a:pt x="71" y="52"/>
                      <a:pt x="71" y="52"/>
                    </a:cubicBezTo>
                    <a:cubicBezTo>
                      <a:pt x="71" y="52"/>
                      <a:pt x="72" y="55"/>
                      <a:pt x="73" y="57"/>
                    </a:cubicBezTo>
                    <a:cubicBezTo>
                      <a:pt x="74" y="59"/>
                      <a:pt x="76" y="59"/>
                      <a:pt x="77" y="58"/>
                    </a:cubicBezTo>
                    <a:cubicBezTo>
                      <a:pt x="78" y="57"/>
                      <a:pt x="78" y="55"/>
                      <a:pt x="76" y="53"/>
                    </a:cubicBezTo>
                    <a:close/>
                    <a:moveTo>
                      <a:pt x="83" y="50"/>
                    </a:moveTo>
                    <a:cubicBezTo>
                      <a:pt x="85" y="48"/>
                      <a:pt x="84" y="43"/>
                      <a:pt x="84" y="43"/>
                    </a:cubicBezTo>
                    <a:cubicBezTo>
                      <a:pt x="84" y="43"/>
                      <a:pt x="81" y="44"/>
                      <a:pt x="80" y="46"/>
                    </a:cubicBezTo>
                    <a:cubicBezTo>
                      <a:pt x="78" y="48"/>
                      <a:pt x="78" y="50"/>
                      <a:pt x="79" y="51"/>
                    </a:cubicBezTo>
                    <a:cubicBezTo>
                      <a:pt x="80" y="52"/>
                      <a:pt x="82" y="52"/>
                      <a:pt x="83" y="50"/>
                    </a:cubicBezTo>
                    <a:close/>
                    <a:moveTo>
                      <a:pt x="76" y="46"/>
                    </a:moveTo>
                    <a:cubicBezTo>
                      <a:pt x="74" y="45"/>
                      <a:pt x="71" y="45"/>
                      <a:pt x="71" y="45"/>
                    </a:cubicBezTo>
                    <a:cubicBezTo>
                      <a:pt x="71" y="45"/>
                      <a:pt x="72" y="49"/>
                      <a:pt x="73" y="50"/>
                    </a:cubicBezTo>
                    <a:cubicBezTo>
                      <a:pt x="75" y="52"/>
                      <a:pt x="76" y="52"/>
                      <a:pt x="77" y="51"/>
                    </a:cubicBezTo>
                    <a:cubicBezTo>
                      <a:pt x="78" y="50"/>
                      <a:pt x="78" y="48"/>
                      <a:pt x="76" y="46"/>
                    </a:cubicBezTo>
                    <a:close/>
                    <a:moveTo>
                      <a:pt x="82" y="42"/>
                    </a:moveTo>
                    <a:cubicBezTo>
                      <a:pt x="84" y="40"/>
                      <a:pt x="83" y="35"/>
                      <a:pt x="83" y="35"/>
                    </a:cubicBezTo>
                    <a:cubicBezTo>
                      <a:pt x="83" y="35"/>
                      <a:pt x="80" y="36"/>
                      <a:pt x="79" y="39"/>
                    </a:cubicBezTo>
                    <a:cubicBezTo>
                      <a:pt x="77" y="41"/>
                      <a:pt x="78" y="43"/>
                      <a:pt x="79" y="44"/>
                    </a:cubicBezTo>
                    <a:cubicBezTo>
                      <a:pt x="80" y="44"/>
                      <a:pt x="81" y="44"/>
                      <a:pt x="82" y="42"/>
                    </a:cubicBezTo>
                    <a:close/>
                    <a:moveTo>
                      <a:pt x="75" y="39"/>
                    </a:moveTo>
                    <a:cubicBezTo>
                      <a:pt x="73" y="38"/>
                      <a:pt x="70" y="39"/>
                      <a:pt x="70" y="39"/>
                    </a:cubicBezTo>
                    <a:cubicBezTo>
                      <a:pt x="70" y="39"/>
                      <a:pt x="71" y="42"/>
                      <a:pt x="72" y="44"/>
                    </a:cubicBezTo>
                    <a:cubicBezTo>
                      <a:pt x="74" y="45"/>
                      <a:pt x="76" y="45"/>
                      <a:pt x="77" y="44"/>
                    </a:cubicBezTo>
                    <a:cubicBezTo>
                      <a:pt x="77" y="43"/>
                      <a:pt x="77" y="41"/>
                      <a:pt x="75" y="39"/>
                    </a:cubicBezTo>
                    <a:close/>
                    <a:moveTo>
                      <a:pt x="81" y="34"/>
                    </a:moveTo>
                    <a:cubicBezTo>
                      <a:pt x="82" y="32"/>
                      <a:pt x="80" y="28"/>
                      <a:pt x="80" y="28"/>
                    </a:cubicBezTo>
                    <a:cubicBezTo>
                      <a:pt x="80" y="28"/>
                      <a:pt x="77" y="29"/>
                      <a:pt x="76" y="31"/>
                    </a:cubicBezTo>
                    <a:cubicBezTo>
                      <a:pt x="76" y="34"/>
                      <a:pt x="76" y="36"/>
                      <a:pt x="77" y="36"/>
                    </a:cubicBezTo>
                    <a:cubicBezTo>
                      <a:pt x="78" y="37"/>
                      <a:pt x="80" y="37"/>
                      <a:pt x="81" y="34"/>
                    </a:cubicBezTo>
                    <a:close/>
                    <a:moveTo>
                      <a:pt x="73" y="33"/>
                    </a:moveTo>
                    <a:cubicBezTo>
                      <a:pt x="71" y="31"/>
                      <a:pt x="68" y="33"/>
                      <a:pt x="68" y="33"/>
                    </a:cubicBezTo>
                    <a:cubicBezTo>
                      <a:pt x="68" y="33"/>
                      <a:pt x="69" y="36"/>
                      <a:pt x="71" y="37"/>
                    </a:cubicBezTo>
                    <a:cubicBezTo>
                      <a:pt x="73" y="38"/>
                      <a:pt x="75" y="38"/>
                      <a:pt x="75" y="37"/>
                    </a:cubicBezTo>
                    <a:cubicBezTo>
                      <a:pt x="76" y="36"/>
                      <a:pt x="75" y="34"/>
                      <a:pt x="73" y="33"/>
                    </a:cubicBezTo>
                    <a:close/>
                    <a:moveTo>
                      <a:pt x="78" y="27"/>
                    </a:moveTo>
                    <a:cubicBezTo>
                      <a:pt x="79" y="24"/>
                      <a:pt x="77" y="20"/>
                      <a:pt x="77" y="20"/>
                    </a:cubicBezTo>
                    <a:cubicBezTo>
                      <a:pt x="77" y="20"/>
                      <a:pt x="74" y="22"/>
                      <a:pt x="73" y="24"/>
                    </a:cubicBezTo>
                    <a:cubicBezTo>
                      <a:pt x="73" y="27"/>
                      <a:pt x="74" y="29"/>
                      <a:pt x="75" y="29"/>
                    </a:cubicBezTo>
                    <a:cubicBezTo>
                      <a:pt x="76" y="30"/>
                      <a:pt x="77" y="29"/>
                      <a:pt x="78" y="27"/>
                    </a:cubicBezTo>
                    <a:close/>
                    <a:moveTo>
                      <a:pt x="70" y="26"/>
                    </a:moveTo>
                    <a:cubicBezTo>
                      <a:pt x="68" y="25"/>
                      <a:pt x="65" y="27"/>
                      <a:pt x="65" y="27"/>
                    </a:cubicBezTo>
                    <a:cubicBezTo>
                      <a:pt x="65" y="27"/>
                      <a:pt x="67" y="30"/>
                      <a:pt x="69" y="31"/>
                    </a:cubicBezTo>
                    <a:cubicBezTo>
                      <a:pt x="71" y="32"/>
                      <a:pt x="73" y="31"/>
                      <a:pt x="73" y="30"/>
                    </a:cubicBezTo>
                    <a:cubicBezTo>
                      <a:pt x="73" y="29"/>
                      <a:pt x="73" y="27"/>
                      <a:pt x="70" y="26"/>
                    </a:cubicBezTo>
                    <a:close/>
                    <a:moveTo>
                      <a:pt x="75" y="20"/>
                    </a:moveTo>
                    <a:cubicBezTo>
                      <a:pt x="75" y="17"/>
                      <a:pt x="72" y="13"/>
                      <a:pt x="72" y="13"/>
                    </a:cubicBezTo>
                    <a:cubicBezTo>
                      <a:pt x="72" y="13"/>
                      <a:pt x="70" y="15"/>
                      <a:pt x="70" y="18"/>
                    </a:cubicBezTo>
                    <a:cubicBezTo>
                      <a:pt x="69" y="20"/>
                      <a:pt x="70" y="22"/>
                      <a:pt x="71" y="23"/>
                    </a:cubicBezTo>
                    <a:cubicBezTo>
                      <a:pt x="73" y="23"/>
                      <a:pt x="74" y="22"/>
                      <a:pt x="75" y="20"/>
                    </a:cubicBezTo>
                    <a:close/>
                    <a:moveTo>
                      <a:pt x="67" y="20"/>
                    </a:moveTo>
                    <a:cubicBezTo>
                      <a:pt x="64" y="19"/>
                      <a:pt x="61" y="21"/>
                      <a:pt x="61" y="21"/>
                    </a:cubicBezTo>
                    <a:cubicBezTo>
                      <a:pt x="61" y="21"/>
                      <a:pt x="63" y="24"/>
                      <a:pt x="66" y="25"/>
                    </a:cubicBezTo>
                    <a:cubicBezTo>
                      <a:pt x="68" y="25"/>
                      <a:pt x="70" y="25"/>
                      <a:pt x="70" y="23"/>
                    </a:cubicBezTo>
                    <a:cubicBezTo>
                      <a:pt x="70" y="22"/>
                      <a:pt x="69" y="20"/>
                      <a:pt x="67" y="20"/>
                    </a:cubicBezTo>
                    <a:close/>
                    <a:moveTo>
                      <a:pt x="70" y="13"/>
                    </a:moveTo>
                    <a:cubicBezTo>
                      <a:pt x="70" y="10"/>
                      <a:pt x="67" y="6"/>
                      <a:pt x="67" y="6"/>
                    </a:cubicBezTo>
                    <a:cubicBezTo>
                      <a:pt x="67" y="6"/>
                      <a:pt x="64" y="9"/>
                      <a:pt x="65" y="11"/>
                    </a:cubicBezTo>
                    <a:cubicBezTo>
                      <a:pt x="65" y="14"/>
                      <a:pt x="66" y="16"/>
                      <a:pt x="67" y="16"/>
                    </a:cubicBezTo>
                    <a:cubicBezTo>
                      <a:pt x="69" y="16"/>
                      <a:pt x="70" y="15"/>
                      <a:pt x="70" y="13"/>
                    </a:cubicBezTo>
                    <a:close/>
                    <a:moveTo>
                      <a:pt x="62" y="14"/>
                    </a:moveTo>
                    <a:cubicBezTo>
                      <a:pt x="59" y="13"/>
                      <a:pt x="57" y="16"/>
                      <a:pt x="57" y="15"/>
                    </a:cubicBezTo>
                    <a:cubicBezTo>
                      <a:pt x="57" y="15"/>
                      <a:pt x="59" y="18"/>
                      <a:pt x="62" y="19"/>
                    </a:cubicBezTo>
                    <a:cubicBezTo>
                      <a:pt x="64" y="19"/>
                      <a:pt x="66" y="19"/>
                      <a:pt x="66" y="17"/>
                    </a:cubicBezTo>
                    <a:cubicBezTo>
                      <a:pt x="66" y="16"/>
                      <a:pt x="64" y="14"/>
                      <a:pt x="62" y="14"/>
                    </a:cubicBezTo>
                    <a:close/>
                    <a:moveTo>
                      <a:pt x="55" y="2"/>
                    </a:moveTo>
                    <a:cubicBezTo>
                      <a:pt x="52" y="0"/>
                      <a:pt x="48" y="0"/>
                      <a:pt x="48" y="0"/>
                    </a:cubicBezTo>
                    <a:cubicBezTo>
                      <a:pt x="48" y="0"/>
                      <a:pt x="50" y="4"/>
                      <a:pt x="52" y="5"/>
                    </a:cubicBezTo>
                    <a:cubicBezTo>
                      <a:pt x="54" y="7"/>
                      <a:pt x="56" y="7"/>
                      <a:pt x="57" y="6"/>
                    </a:cubicBezTo>
                    <a:cubicBezTo>
                      <a:pt x="58" y="6"/>
                      <a:pt x="57" y="4"/>
                      <a:pt x="55" y="2"/>
                    </a:cubicBezTo>
                    <a:close/>
                    <a:moveTo>
                      <a:pt x="64" y="6"/>
                    </a:moveTo>
                    <a:cubicBezTo>
                      <a:pt x="64" y="4"/>
                      <a:pt x="60" y="0"/>
                      <a:pt x="60" y="0"/>
                    </a:cubicBezTo>
                    <a:cubicBezTo>
                      <a:pt x="60" y="0"/>
                      <a:pt x="58" y="3"/>
                      <a:pt x="59" y="6"/>
                    </a:cubicBezTo>
                    <a:cubicBezTo>
                      <a:pt x="59" y="8"/>
                      <a:pt x="61" y="10"/>
                      <a:pt x="62" y="10"/>
                    </a:cubicBezTo>
                    <a:cubicBezTo>
                      <a:pt x="64" y="10"/>
                      <a:pt x="65" y="9"/>
                      <a:pt x="64" y="6"/>
                    </a:cubicBezTo>
                    <a:close/>
                    <a:moveTo>
                      <a:pt x="56" y="8"/>
                    </a:moveTo>
                    <a:cubicBezTo>
                      <a:pt x="54" y="8"/>
                      <a:pt x="51" y="10"/>
                      <a:pt x="51" y="10"/>
                    </a:cubicBezTo>
                    <a:cubicBezTo>
                      <a:pt x="51" y="10"/>
                      <a:pt x="54" y="13"/>
                      <a:pt x="57" y="13"/>
                    </a:cubicBezTo>
                    <a:cubicBezTo>
                      <a:pt x="59" y="14"/>
                      <a:pt x="61" y="13"/>
                      <a:pt x="61" y="11"/>
                    </a:cubicBezTo>
                    <a:cubicBezTo>
                      <a:pt x="61" y="10"/>
                      <a:pt x="59" y="8"/>
                      <a:pt x="56" y="8"/>
                    </a:cubicBezTo>
                    <a:close/>
                    <a:moveTo>
                      <a:pt x="73" y="74"/>
                    </a:moveTo>
                    <a:cubicBezTo>
                      <a:pt x="72" y="72"/>
                      <a:pt x="69" y="71"/>
                      <a:pt x="69" y="71"/>
                    </a:cubicBezTo>
                    <a:cubicBezTo>
                      <a:pt x="69" y="71"/>
                      <a:pt x="68" y="74"/>
                      <a:pt x="68" y="76"/>
                    </a:cubicBezTo>
                    <a:cubicBezTo>
                      <a:pt x="69" y="78"/>
                      <a:pt x="71" y="79"/>
                      <a:pt x="72" y="78"/>
                    </a:cubicBezTo>
                    <a:cubicBezTo>
                      <a:pt x="73" y="78"/>
                      <a:pt x="74" y="76"/>
                      <a:pt x="73" y="74"/>
                    </a:cubicBezTo>
                    <a:close/>
                    <a:moveTo>
                      <a:pt x="70" y="80"/>
                    </a:moveTo>
                    <a:cubicBezTo>
                      <a:pt x="69" y="78"/>
                      <a:pt x="66" y="76"/>
                      <a:pt x="66" y="76"/>
                    </a:cubicBezTo>
                    <a:cubicBezTo>
                      <a:pt x="66" y="77"/>
                      <a:pt x="65" y="80"/>
                      <a:pt x="66" y="82"/>
                    </a:cubicBezTo>
                    <a:cubicBezTo>
                      <a:pt x="66" y="84"/>
                      <a:pt x="67" y="85"/>
                      <a:pt x="69" y="85"/>
                    </a:cubicBezTo>
                    <a:cubicBezTo>
                      <a:pt x="70" y="84"/>
                      <a:pt x="71" y="83"/>
                      <a:pt x="70" y="80"/>
                    </a:cubicBezTo>
                    <a:close/>
                    <a:moveTo>
                      <a:pt x="67" y="86"/>
                    </a:moveTo>
                    <a:cubicBezTo>
                      <a:pt x="66" y="84"/>
                      <a:pt x="63" y="82"/>
                      <a:pt x="63" y="82"/>
                    </a:cubicBezTo>
                    <a:cubicBezTo>
                      <a:pt x="63" y="82"/>
                      <a:pt x="62" y="85"/>
                      <a:pt x="62" y="87"/>
                    </a:cubicBezTo>
                    <a:cubicBezTo>
                      <a:pt x="62" y="90"/>
                      <a:pt x="64" y="91"/>
                      <a:pt x="65" y="91"/>
                    </a:cubicBezTo>
                    <a:cubicBezTo>
                      <a:pt x="66" y="90"/>
                      <a:pt x="67" y="89"/>
                      <a:pt x="67" y="86"/>
                    </a:cubicBezTo>
                    <a:close/>
                    <a:moveTo>
                      <a:pt x="63" y="92"/>
                    </a:moveTo>
                    <a:cubicBezTo>
                      <a:pt x="63" y="90"/>
                      <a:pt x="60" y="88"/>
                      <a:pt x="60" y="88"/>
                    </a:cubicBezTo>
                    <a:cubicBezTo>
                      <a:pt x="60" y="88"/>
                      <a:pt x="58" y="90"/>
                      <a:pt x="58" y="93"/>
                    </a:cubicBezTo>
                    <a:cubicBezTo>
                      <a:pt x="58" y="95"/>
                      <a:pt x="59" y="96"/>
                      <a:pt x="61" y="96"/>
                    </a:cubicBezTo>
                    <a:cubicBezTo>
                      <a:pt x="62" y="96"/>
                      <a:pt x="63" y="94"/>
                      <a:pt x="63" y="92"/>
                    </a:cubicBezTo>
                    <a:close/>
                    <a:moveTo>
                      <a:pt x="58" y="97"/>
                    </a:moveTo>
                    <a:cubicBezTo>
                      <a:pt x="58" y="95"/>
                      <a:pt x="56" y="93"/>
                      <a:pt x="56" y="93"/>
                    </a:cubicBezTo>
                    <a:cubicBezTo>
                      <a:pt x="56" y="93"/>
                      <a:pt x="54" y="95"/>
                      <a:pt x="54" y="97"/>
                    </a:cubicBezTo>
                    <a:cubicBezTo>
                      <a:pt x="53" y="100"/>
                      <a:pt x="54" y="101"/>
                      <a:pt x="56" y="101"/>
                    </a:cubicBezTo>
                    <a:cubicBezTo>
                      <a:pt x="57" y="101"/>
                      <a:pt x="58" y="100"/>
                      <a:pt x="58" y="97"/>
                    </a:cubicBezTo>
                    <a:close/>
                    <a:moveTo>
                      <a:pt x="53" y="102"/>
                    </a:moveTo>
                    <a:cubicBezTo>
                      <a:pt x="54" y="100"/>
                      <a:pt x="51" y="97"/>
                      <a:pt x="51" y="97"/>
                    </a:cubicBezTo>
                    <a:cubicBezTo>
                      <a:pt x="51" y="97"/>
                      <a:pt x="49" y="99"/>
                      <a:pt x="48" y="102"/>
                    </a:cubicBezTo>
                    <a:cubicBezTo>
                      <a:pt x="48" y="104"/>
                      <a:pt x="49" y="105"/>
                      <a:pt x="50" y="106"/>
                    </a:cubicBezTo>
                    <a:cubicBezTo>
                      <a:pt x="51" y="106"/>
                      <a:pt x="53" y="104"/>
                      <a:pt x="53" y="102"/>
                    </a:cubicBezTo>
                    <a:close/>
                    <a:moveTo>
                      <a:pt x="48" y="106"/>
                    </a:moveTo>
                    <a:cubicBezTo>
                      <a:pt x="48" y="104"/>
                      <a:pt x="46" y="101"/>
                      <a:pt x="46" y="101"/>
                    </a:cubicBezTo>
                    <a:cubicBezTo>
                      <a:pt x="46" y="101"/>
                      <a:pt x="44" y="103"/>
                      <a:pt x="43" y="105"/>
                    </a:cubicBezTo>
                    <a:cubicBezTo>
                      <a:pt x="42" y="107"/>
                      <a:pt x="43" y="109"/>
                      <a:pt x="44" y="109"/>
                    </a:cubicBezTo>
                    <a:cubicBezTo>
                      <a:pt x="45" y="110"/>
                      <a:pt x="47" y="109"/>
                      <a:pt x="48" y="106"/>
                    </a:cubicBezTo>
                    <a:close/>
                    <a:moveTo>
                      <a:pt x="41" y="110"/>
                    </a:moveTo>
                    <a:cubicBezTo>
                      <a:pt x="42" y="107"/>
                      <a:pt x="41" y="104"/>
                      <a:pt x="41" y="104"/>
                    </a:cubicBezTo>
                    <a:cubicBezTo>
                      <a:pt x="41" y="104"/>
                      <a:pt x="38" y="106"/>
                      <a:pt x="37" y="108"/>
                    </a:cubicBezTo>
                    <a:cubicBezTo>
                      <a:pt x="36" y="110"/>
                      <a:pt x="36" y="112"/>
                      <a:pt x="37" y="112"/>
                    </a:cubicBezTo>
                    <a:cubicBezTo>
                      <a:pt x="39" y="113"/>
                      <a:pt x="40" y="112"/>
                      <a:pt x="41" y="110"/>
                    </a:cubicBezTo>
                    <a:close/>
                    <a:moveTo>
                      <a:pt x="35" y="112"/>
                    </a:moveTo>
                    <a:cubicBezTo>
                      <a:pt x="36" y="110"/>
                      <a:pt x="35" y="107"/>
                      <a:pt x="35" y="107"/>
                    </a:cubicBezTo>
                    <a:cubicBezTo>
                      <a:pt x="35" y="107"/>
                      <a:pt x="32" y="108"/>
                      <a:pt x="30" y="110"/>
                    </a:cubicBezTo>
                    <a:cubicBezTo>
                      <a:pt x="29" y="112"/>
                      <a:pt x="29" y="114"/>
                      <a:pt x="30" y="114"/>
                    </a:cubicBezTo>
                    <a:cubicBezTo>
                      <a:pt x="32" y="115"/>
                      <a:pt x="33" y="114"/>
                      <a:pt x="35" y="112"/>
                    </a:cubicBezTo>
                    <a:close/>
                    <a:moveTo>
                      <a:pt x="28" y="114"/>
                    </a:moveTo>
                    <a:cubicBezTo>
                      <a:pt x="29" y="112"/>
                      <a:pt x="28" y="109"/>
                      <a:pt x="28" y="109"/>
                    </a:cubicBezTo>
                    <a:cubicBezTo>
                      <a:pt x="28" y="109"/>
                      <a:pt x="25" y="110"/>
                      <a:pt x="23" y="112"/>
                    </a:cubicBezTo>
                    <a:cubicBezTo>
                      <a:pt x="22" y="113"/>
                      <a:pt x="22" y="115"/>
                      <a:pt x="23" y="116"/>
                    </a:cubicBezTo>
                    <a:cubicBezTo>
                      <a:pt x="24" y="117"/>
                      <a:pt x="26" y="116"/>
                      <a:pt x="28" y="114"/>
                    </a:cubicBezTo>
                    <a:close/>
                    <a:moveTo>
                      <a:pt x="78" y="80"/>
                    </a:moveTo>
                    <a:cubicBezTo>
                      <a:pt x="80" y="79"/>
                      <a:pt x="81" y="75"/>
                      <a:pt x="81" y="75"/>
                    </a:cubicBezTo>
                    <a:cubicBezTo>
                      <a:pt x="81" y="74"/>
                      <a:pt x="78" y="74"/>
                      <a:pt x="76" y="75"/>
                    </a:cubicBezTo>
                    <a:cubicBezTo>
                      <a:pt x="74" y="76"/>
                      <a:pt x="73" y="78"/>
                      <a:pt x="74" y="79"/>
                    </a:cubicBezTo>
                    <a:cubicBezTo>
                      <a:pt x="74" y="80"/>
                      <a:pt x="75" y="81"/>
                      <a:pt x="78" y="80"/>
                    </a:cubicBezTo>
                    <a:close/>
                    <a:moveTo>
                      <a:pt x="74" y="87"/>
                    </a:moveTo>
                    <a:cubicBezTo>
                      <a:pt x="77" y="86"/>
                      <a:pt x="79" y="82"/>
                      <a:pt x="79" y="82"/>
                    </a:cubicBezTo>
                    <a:cubicBezTo>
                      <a:pt x="79" y="82"/>
                      <a:pt x="76" y="81"/>
                      <a:pt x="73" y="82"/>
                    </a:cubicBezTo>
                    <a:cubicBezTo>
                      <a:pt x="71" y="83"/>
                      <a:pt x="70" y="84"/>
                      <a:pt x="70" y="86"/>
                    </a:cubicBezTo>
                    <a:cubicBezTo>
                      <a:pt x="71" y="87"/>
                      <a:pt x="72" y="88"/>
                      <a:pt x="74" y="87"/>
                    </a:cubicBezTo>
                    <a:close/>
                    <a:moveTo>
                      <a:pt x="70" y="93"/>
                    </a:moveTo>
                    <a:cubicBezTo>
                      <a:pt x="73" y="93"/>
                      <a:pt x="75" y="89"/>
                      <a:pt x="75" y="89"/>
                    </a:cubicBezTo>
                    <a:cubicBezTo>
                      <a:pt x="75" y="89"/>
                      <a:pt x="72" y="87"/>
                      <a:pt x="70" y="88"/>
                    </a:cubicBezTo>
                    <a:cubicBezTo>
                      <a:pt x="67" y="89"/>
                      <a:pt x="66" y="90"/>
                      <a:pt x="66" y="92"/>
                    </a:cubicBezTo>
                    <a:cubicBezTo>
                      <a:pt x="67" y="93"/>
                      <a:pt x="68" y="94"/>
                      <a:pt x="70" y="93"/>
                    </a:cubicBezTo>
                    <a:close/>
                    <a:moveTo>
                      <a:pt x="66" y="99"/>
                    </a:moveTo>
                    <a:cubicBezTo>
                      <a:pt x="68" y="99"/>
                      <a:pt x="71" y="96"/>
                      <a:pt x="71" y="96"/>
                    </a:cubicBezTo>
                    <a:cubicBezTo>
                      <a:pt x="71" y="96"/>
                      <a:pt x="68" y="94"/>
                      <a:pt x="66" y="94"/>
                    </a:cubicBezTo>
                    <a:cubicBezTo>
                      <a:pt x="63" y="95"/>
                      <a:pt x="62" y="96"/>
                      <a:pt x="62" y="97"/>
                    </a:cubicBezTo>
                    <a:cubicBezTo>
                      <a:pt x="62" y="99"/>
                      <a:pt x="63" y="100"/>
                      <a:pt x="66" y="99"/>
                    </a:cubicBezTo>
                    <a:close/>
                    <a:moveTo>
                      <a:pt x="60" y="105"/>
                    </a:moveTo>
                    <a:cubicBezTo>
                      <a:pt x="63" y="105"/>
                      <a:pt x="66" y="102"/>
                      <a:pt x="66" y="102"/>
                    </a:cubicBezTo>
                    <a:cubicBezTo>
                      <a:pt x="66" y="102"/>
                      <a:pt x="63" y="100"/>
                      <a:pt x="61" y="100"/>
                    </a:cubicBezTo>
                    <a:cubicBezTo>
                      <a:pt x="58" y="100"/>
                      <a:pt x="57" y="101"/>
                      <a:pt x="57" y="103"/>
                    </a:cubicBezTo>
                    <a:cubicBezTo>
                      <a:pt x="57" y="104"/>
                      <a:pt x="58" y="105"/>
                      <a:pt x="60" y="105"/>
                    </a:cubicBezTo>
                    <a:close/>
                    <a:moveTo>
                      <a:pt x="54" y="110"/>
                    </a:moveTo>
                    <a:cubicBezTo>
                      <a:pt x="57" y="110"/>
                      <a:pt x="60" y="107"/>
                      <a:pt x="60" y="107"/>
                    </a:cubicBezTo>
                    <a:cubicBezTo>
                      <a:pt x="60" y="107"/>
                      <a:pt x="58" y="105"/>
                      <a:pt x="55" y="105"/>
                    </a:cubicBezTo>
                    <a:cubicBezTo>
                      <a:pt x="53" y="105"/>
                      <a:pt x="51" y="106"/>
                      <a:pt x="51" y="107"/>
                    </a:cubicBezTo>
                    <a:cubicBezTo>
                      <a:pt x="51" y="108"/>
                      <a:pt x="52" y="110"/>
                      <a:pt x="54" y="110"/>
                    </a:cubicBezTo>
                    <a:close/>
                    <a:moveTo>
                      <a:pt x="48" y="114"/>
                    </a:moveTo>
                    <a:cubicBezTo>
                      <a:pt x="50" y="115"/>
                      <a:pt x="54" y="112"/>
                      <a:pt x="54" y="112"/>
                    </a:cubicBezTo>
                    <a:cubicBezTo>
                      <a:pt x="54" y="112"/>
                      <a:pt x="52" y="110"/>
                      <a:pt x="49" y="109"/>
                    </a:cubicBezTo>
                    <a:cubicBezTo>
                      <a:pt x="47" y="109"/>
                      <a:pt x="45" y="110"/>
                      <a:pt x="45" y="111"/>
                    </a:cubicBezTo>
                    <a:cubicBezTo>
                      <a:pt x="44" y="112"/>
                      <a:pt x="45" y="114"/>
                      <a:pt x="48" y="114"/>
                    </a:cubicBezTo>
                    <a:close/>
                    <a:moveTo>
                      <a:pt x="41" y="117"/>
                    </a:moveTo>
                    <a:cubicBezTo>
                      <a:pt x="43" y="118"/>
                      <a:pt x="47" y="116"/>
                      <a:pt x="47" y="116"/>
                    </a:cubicBezTo>
                    <a:cubicBezTo>
                      <a:pt x="47" y="116"/>
                      <a:pt x="45" y="113"/>
                      <a:pt x="43" y="113"/>
                    </a:cubicBezTo>
                    <a:cubicBezTo>
                      <a:pt x="40" y="112"/>
                      <a:pt x="39" y="113"/>
                      <a:pt x="38" y="114"/>
                    </a:cubicBezTo>
                    <a:cubicBezTo>
                      <a:pt x="37" y="115"/>
                      <a:pt x="38" y="117"/>
                      <a:pt x="41" y="117"/>
                    </a:cubicBezTo>
                    <a:close/>
                    <a:moveTo>
                      <a:pt x="33" y="120"/>
                    </a:moveTo>
                    <a:cubicBezTo>
                      <a:pt x="35" y="121"/>
                      <a:pt x="40" y="120"/>
                      <a:pt x="40" y="120"/>
                    </a:cubicBezTo>
                    <a:cubicBezTo>
                      <a:pt x="40" y="120"/>
                      <a:pt x="38" y="117"/>
                      <a:pt x="36" y="116"/>
                    </a:cubicBezTo>
                    <a:cubicBezTo>
                      <a:pt x="33" y="115"/>
                      <a:pt x="32" y="115"/>
                      <a:pt x="31" y="116"/>
                    </a:cubicBezTo>
                    <a:cubicBezTo>
                      <a:pt x="30" y="117"/>
                      <a:pt x="30" y="119"/>
                      <a:pt x="33" y="120"/>
                    </a:cubicBezTo>
                    <a:close/>
                    <a:moveTo>
                      <a:pt x="25" y="122"/>
                    </a:moveTo>
                    <a:cubicBezTo>
                      <a:pt x="27" y="123"/>
                      <a:pt x="32" y="122"/>
                      <a:pt x="32" y="122"/>
                    </a:cubicBezTo>
                    <a:cubicBezTo>
                      <a:pt x="32" y="122"/>
                      <a:pt x="31" y="119"/>
                      <a:pt x="28" y="118"/>
                    </a:cubicBezTo>
                    <a:cubicBezTo>
                      <a:pt x="26" y="117"/>
                      <a:pt x="24" y="117"/>
                      <a:pt x="23" y="118"/>
                    </a:cubicBezTo>
                    <a:cubicBezTo>
                      <a:pt x="22" y="119"/>
                      <a:pt x="22" y="120"/>
                      <a:pt x="25" y="122"/>
                    </a:cubicBezTo>
                    <a:close/>
                    <a:moveTo>
                      <a:pt x="21" y="114"/>
                    </a:moveTo>
                    <a:cubicBezTo>
                      <a:pt x="22" y="113"/>
                      <a:pt x="22" y="110"/>
                      <a:pt x="22" y="110"/>
                    </a:cubicBezTo>
                    <a:cubicBezTo>
                      <a:pt x="22" y="110"/>
                      <a:pt x="18" y="111"/>
                      <a:pt x="16" y="112"/>
                    </a:cubicBezTo>
                    <a:cubicBezTo>
                      <a:pt x="16" y="112"/>
                      <a:pt x="15" y="113"/>
                      <a:pt x="15" y="113"/>
                    </a:cubicBezTo>
                    <a:cubicBezTo>
                      <a:pt x="13" y="115"/>
                      <a:pt x="11" y="116"/>
                      <a:pt x="8" y="116"/>
                    </a:cubicBezTo>
                    <a:cubicBezTo>
                      <a:pt x="6" y="116"/>
                      <a:pt x="5" y="115"/>
                      <a:pt x="2" y="115"/>
                    </a:cubicBezTo>
                    <a:cubicBezTo>
                      <a:pt x="1" y="115"/>
                      <a:pt x="0" y="115"/>
                      <a:pt x="0" y="115"/>
                    </a:cubicBezTo>
                    <a:cubicBezTo>
                      <a:pt x="0" y="115"/>
                      <a:pt x="0" y="116"/>
                      <a:pt x="2" y="117"/>
                    </a:cubicBezTo>
                    <a:cubicBezTo>
                      <a:pt x="4" y="117"/>
                      <a:pt x="6" y="117"/>
                      <a:pt x="8" y="117"/>
                    </a:cubicBezTo>
                    <a:cubicBezTo>
                      <a:pt x="11" y="118"/>
                      <a:pt x="13" y="120"/>
                      <a:pt x="15" y="121"/>
                    </a:cubicBezTo>
                    <a:cubicBezTo>
                      <a:pt x="15" y="122"/>
                      <a:pt x="16" y="122"/>
                      <a:pt x="16" y="122"/>
                    </a:cubicBezTo>
                    <a:cubicBezTo>
                      <a:pt x="18" y="124"/>
                      <a:pt x="23" y="124"/>
                      <a:pt x="23" y="124"/>
                    </a:cubicBezTo>
                    <a:cubicBezTo>
                      <a:pt x="23" y="124"/>
                      <a:pt x="23" y="121"/>
                      <a:pt x="21" y="119"/>
                    </a:cubicBezTo>
                    <a:cubicBezTo>
                      <a:pt x="20" y="119"/>
                      <a:pt x="20" y="118"/>
                      <a:pt x="19" y="118"/>
                    </a:cubicBezTo>
                    <a:cubicBezTo>
                      <a:pt x="18" y="118"/>
                      <a:pt x="17" y="118"/>
                      <a:pt x="17" y="118"/>
                    </a:cubicBezTo>
                    <a:cubicBezTo>
                      <a:pt x="15" y="118"/>
                      <a:pt x="15" y="117"/>
                      <a:pt x="15" y="117"/>
                    </a:cubicBezTo>
                    <a:cubicBezTo>
                      <a:pt x="15" y="117"/>
                      <a:pt x="15" y="116"/>
                      <a:pt x="17" y="116"/>
                    </a:cubicBezTo>
                    <a:cubicBezTo>
                      <a:pt x="17" y="116"/>
                      <a:pt x="18" y="116"/>
                      <a:pt x="19" y="116"/>
                    </a:cubicBezTo>
                    <a:cubicBezTo>
                      <a:pt x="19" y="116"/>
                      <a:pt x="20" y="115"/>
                      <a:pt x="21" y="114"/>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3" name="Freeform 94"/>
              <p:cNvSpPr/>
              <p:nvPr>
                <p:custDataLst>
                  <p:tags r:id="rId63"/>
                </p:custDataLst>
              </p:nvPr>
            </p:nvSpPr>
            <p:spPr bwMode="auto">
              <a:xfrm>
                <a:off x="8424862" y="3954463"/>
                <a:ext cx="284162" cy="382588"/>
              </a:xfrm>
              <a:custGeom>
                <a:avLst/>
                <a:gdLst>
                  <a:gd name="T0" fmla="*/ 0 w 86"/>
                  <a:gd name="T1" fmla="*/ 101 h 116"/>
                  <a:gd name="T2" fmla="*/ 2 w 86"/>
                  <a:gd name="T3" fmla="*/ 89 h 116"/>
                  <a:gd name="T4" fmla="*/ 17 w 86"/>
                  <a:gd name="T5" fmla="*/ 80 h 116"/>
                  <a:gd name="T6" fmla="*/ 63 w 86"/>
                  <a:gd name="T7" fmla="*/ 39 h 116"/>
                  <a:gd name="T8" fmla="*/ 48 w 86"/>
                  <a:gd name="T9" fmla="*/ 18 h 116"/>
                  <a:gd name="T10" fmla="*/ 24 w 86"/>
                  <a:gd name="T11" fmla="*/ 22 h 116"/>
                  <a:gd name="T12" fmla="*/ 21 w 86"/>
                  <a:gd name="T13" fmla="*/ 7 h 116"/>
                  <a:gd name="T14" fmla="*/ 55 w 86"/>
                  <a:gd name="T15" fmla="*/ 3 h 116"/>
                  <a:gd name="T16" fmla="*/ 83 w 86"/>
                  <a:gd name="T17" fmla="*/ 41 h 116"/>
                  <a:gd name="T18" fmla="*/ 41 w 86"/>
                  <a:gd name="T19" fmla="*/ 84 h 116"/>
                  <a:gd name="T20" fmla="*/ 31 w 86"/>
                  <a:gd name="T21" fmla="*/ 90 h 116"/>
                  <a:gd name="T22" fmla="*/ 31 w 86"/>
                  <a:gd name="T23" fmla="*/ 91 h 116"/>
                  <a:gd name="T24" fmla="*/ 73 w 86"/>
                  <a:gd name="T25" fmla="*/ 99 h 116"/>
                  <a:gd name="T26" fmla="*/ 70 w 86"/>
                  <a:gd name="T27" fmla="*/ 116 h 116"/>
                  <a:gd name="T28" fmla="*/ 0 w 86"/>
                  <a:gd name="T29" fmla="*/ 10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116">
                    <a:moveTo>
                      <a:pt x="0" y="101"/>
                    </a:moveTo>
                    <a:cubicBezTo>
                      <a:pt x="2" y="89"/>
                      <a:pt x="2" y="89"/>
                      <a:pt x="2" y="89"/>
                    </a:cubicBezTo>
                    <a:cubicBezTo>
                      <a:pt x="17" y="80"/>
                      <a:pt x="17" y="80"/>
                      <a:pt x="17" y="80"/>
                    </a:cubicBezTo>
                    <a:cubicBezTo>
                      <a:pt x="46" y="63"/>
                      <a:pt x="60" y="53"/>
                      <a:pt x="63" y="39"/>
                    </a:cubicBezTo>
                    <a:cubicBezTo>
                      <a:pt x="65" y="30"/>
                      <a:pt x="61" y="21"/>
                      <a:pt x="48" y="18"/>
                    </a:cubicBezTo>
                    <a:cubicBezTo>
                      <a:pt x="39" y="16"/>
                      <a:pt x="30" y="19"/>
                      <a:pt x="24" y="22"/>
                    </a:cubicBezTo>
                    <a:cubicBezTo>
                      <a:pt x="21" y="7"/>
                      <a:pt x="21" y="7"/>
                      <a:pt x="21" y="7"/>
                    </a:cubicBezTo>
                    <a:cubicBezTo>
                      <a:pt x="30" y="2"/>
                      <a:pt x="42" y="0"/>
                      <a:pt x="55" y="3"/>
                    </a:cubicBezTo>
                    <a:cubicBezTo>
                      <a:pt x="78" y="7"/>
                      <a:pt x="86" y="24"/>
                      <a:pt x="83" y="41"/>
                    </a:cubicBezTo>
                    <a:cubicBezTo>
                      <a:pt x="79" y="59"/>
                      <a:pt x="63" y="71"/>
                      <a:pt x="41" y="84"/>
                    </a:cubicBezTo>
                    <a:cubicBezTo>
                      <a:pt x="31" y="90"/>
                      <a:pt x="31" y="90"/>
                      <a:pt x="31" y="90"/>
                    </a:cubicBezTo>
                    <a:cubicBezTo>
                      <a:pt x="31" y="91"/>
                      <a:pt x="31" y="91"/>
                      <a:pt x="31" y="91"/>
                    </a:cubicBezTo>
                    <a:cubicBezTo>
                      <a:pt x="73" y="99"/>
                      <a:pt x="73" y="99"/>
                      <a:pt x="73" y="99"/>
                    </a:cubicBezTo>
                    <a:cubicBezTo>
                      <a:pt x="70" y="116"/>
                      <a:pt x="70" y="116"/>
                      <a:pt x="70" y="116"/>
                    </a:cubicBezTo>
                    <a:lnTo>
                      <a:pt x="0" y="101"/>
                    </a:lnTo>
                    <a:close/>
                  </a:path>
                </a:pathLst>
              </a:custGeom>
              <a:solidFill>
                <a:srgbClr val="E58C2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grpSp>
        <p:nvGrpSpPr>
          <p:cNvPr id="134" name="组合 133"/>
          <p:cNvGrpSpPr/>
          <p:nvPr>
            <p:custDataLst>
              <p:tags r:id="rId64"/>
            </p:custDataLst>
          </p:nvPr>
        </p:nvGrpSpPr>
        <p:grpSpPr>
          <a:xfrm>
            <a:off x="819891" y="2292190"/>
            <a:ext cx="5229226" cy="1419860"/>
            <a:chOff x="1352525" y="2026404"/>
            <a:chExt cx="4770392" cy="1295276"/>
          </a:xfrm>
        </p:grpSpPr>
        <p:sp>
          <p:nvSpPr>
            <p:cNvPr id="124" name="圆角矩形 123"/>
            <p:cNvSpPr/>
            <p:nvPr>
              <p:custDataLst>
                <p:tags r:id="rId65"/>
              </p:custDataLst>
            </p:nvPr>
          </p:nvSpPr>
          <p:spPr>
            <a:xfrm>
              <a:off x="1616678" y="2026404"/>
              <a:ext cx="4506239" cy="1295276"/>
            </a:xfrm>
            <a:prstGeom prst="roundRect">
              <a:avLst>
                <a:gd name="adj" fmla="val 19462"/>
              </a:avLst>
            </a:prstGeom>
            <a:noFill/>
            <a:ln w="12700" cap="flat" cmpd="sng" algn="ctr">
              <a:solidFill>
                <a:srgbClr val="E04644"/>
              </a:solidFill>
              <a:prstDash val="solid"/>
              <a:miter lim="800000"/>
            </a:ln>
            <a:effectLst/>
          </p:spPr>
          <p:txBody>
            <a:bodyPr rtlCol="0" anchor="ctr"/>
            <a:lstStyle/>
            <a:p>
              <a:pPr algn="ctr"/>
              <a:endParaRPr lang="zh-CN" altLang="en-US" sz="1350"/>
            </a:p>
          </p:txBody>
        </p:sp>
        <p:grpSp>
          <p:nvGrpSpPr>
            <p:cNvPr id="125" name="组合 124"/>
            <p:cNvGrpSpPr/>
            <p:nvPr/>
          </p:nvGrpSpPr>
          <p:grpSpPr>
            <a:xfrm rot="20979904">
              <a:off x="1352525" y="2454286"/>
              <a:ext cx="543397" cy="601288"/>
              <a:chOff x="2766695" y="2616178"/>
              <a:chExt cx="960437" cy="1062758"/>
            </a:xfrm>
          </p:grpSpPr>
          <p:sp>
            <p:nvSpPr>
              <p:cNvPr id="126" name="Freeform 10"/>
              <p:cNvSpPr/>
              <p:nvPr>
                <p:custDataLst>
                  <p:tags r:id="rId66"/>
                </p:custDataLst>
              </p:nvPr>
            </p:nvSpPr>
            <p:spPr bwMode="auto">
              <a:xfrm>
                <a:off x="3215957" y="2616178"/>
                <a:ext cx="233362" cy="140214"/>
              </a:xfrm>
              <a:custGeom>
                <a:avLst/>
                <a:gdLst>
                  <a:gd name="T0" fmla="*/ 1 w 71"/>
                  <a:gd name="T1" fmla="*/ 29 h 42"/>
                  <a:gd name="T2" fmla="*/ 42 w 71"/>
                  <a:gd name="T3" fmla="*/ 7 h 42"/>
                  <a:gd name="T4" fmla="*/ 65 w 71"/>
                  <a:gd name="T5" fmla="*/ 42 h 42"/>
                  <a:gd name="T6" fmla="*/ 52 w 71"/>
                  <a:gd name="T7" fmla="*/ 37 h 42"/>
                  <a:gd name="T8" fmla="*/ 37 w 71"/>
                  <a:gd name="T9" fmla="*/ 22 h 42"/>
                  <a:gd name="T10" fmla="*/ 15 w 71"/>
                  <a:gd name="T11" fmla="*/ 31 h 42"/>
                  <a:gd name="T12" fmla="*/ 0 w 71"/>
                  <a:gd name="T13" fmla="*/ 31 h 42"/>
                  <a:gd name="T14" fmla="*/ 1 w 71"/>
                  <a:gd name="T15" fmla="*/ 29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42">
                    <a:moveTo>
                      <a:pt x="1" y="29"/>
                    </a:moveTo>
                    <a:cubicBezTo>
                      <a:pt x="1" y="29"/>
                      <a:pt x="13" y="0"/>
                      <a:pt x="42" y="7"/>
                    </a:cubicBezTo>
                    <a:cubicBezTo>
                      <a:pt x="71" y="14"/>
                      <a:pt x="65" y="42"/>
                      <a:pt x="65" y="42"/>
                    </a:cubicBezTo>
                    <a:cubicBezTo>
                      <a:pt x="52" y="37"/>
                      <a:pt x="52" y="37"/>
                      <a:pt x="52" y="37"/>
                    </a:cubicBezTo>
                    <a:cubicBezTo>
                      <a:pt x="52" y="37"/>
                      <a:pt x="58" y="27"/>
                      <a:pt x="37" y="22"/>
                    </a:cubicBezTo>
                    <a:cubicBezTo>
                      <a:pt x="17" y="18"/>
                      <a:pt x="15" y="31"/>
                      <a:pt x="15" y="31"/>
                    </a:cubicBezTo>
                    <a:cubicBezTo>
                      <a:pt x="0" y="31"/>
                      <a:pt x="0" y="31"/>
                      <a:pt x="0" y="31"/>
                    </a:cubicBezTo>
                    <a:lnTo>
                      <a:pt x="1" y="29"/>
                    </a:ln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7" name="Oval 30"/>
              <p:cNvSpPr>
                <a:spLocks noChangeArrowheads="1"/>
              </p:cNvSpPr>
              <p:nvPr>
                <p:custDataLst>
                  <p:tags r:id="rId67"/>
                </p:custDataLst>
              </p:nvPr>
            </p:nvSpPr>
            <p:spPr bwMode="auto">
              <a:xfrm>
                <a:off x="2766695" y="2716559"/>
                <a:ext cx="960437" cy="962377"/>
              </a:xfrm>
              <a:prstGeom prst="ellipse">
                <a:avLst/>
              </a:pr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8" name="Freeform 31"/>
              <p:cNvSpPr/>
              <p:nvPr>
                <p:custDataLst>
                  <p:tags r:id="rId68"/>
                </p:custDataLst>
              </p:nvPr>
            </p:nvSpPr>
            <p:spPr bwMode="auto">
              <a:xfrm>
                <a:off x="3004820" y="2963527"/>
                <a:ext cx="630237" cy="622997"/>
              </a:xfrm>
              <a:custGeom>
                <a:avLst/>
                <a:gdLst>
                  <a:gd name="T0" fmla="*/ 168 w 191"/>
                  <a:gd name="T1" fmla="*/ 0 h 188"/>
                  <a:gd name="T2" fmla="*/ 124 w 191"/>
                  <a:gd name="T3" fmla="*/ 113 h 188"/>
                  <a:gd name="T4" fmla="*/ 0 w 191"/>
                  <a:gd name="T5" fmla="*/ 162 h 188"/>
                  <a:gd name="T6" fmla="*/ 73 w 191"/>
                  <a:gd name="T7" fmla="*/ 188 h 188"/>
                  <a:gd name="T8" fmla="*/ 191 w 191"/>
                  <a:gd name="T9" fmla="*/ 70 h 188"/>
                  <a:gd name="T10" fmla="*/ 168 w 191"/>
                  <a:gd name="T11" fmla="*/ 0 h 188"/>
                </a:gdLst>
                <a:ahLst/>
                <a:cxnLst>
                  <a:cxn ang="0">
                    <a:pos x="T0" y="T1"/>
                  </a:cxn>
                  <a:cxn ang="0">
                    <a:pos x="T2" y="T3"/>
                  </a:cxn>
                  <a:cxn ang="0">
                    <a:pos x="T4" y="T5"/>
                  </a:cxn>
                  <a:cxn ang="0">
                    <a:pos x="T6" y="T7"/>
                  </a:cxn>
                  <a:cxn ang="0">
                    <a:pos x="T8" y="T9"/>
                  </a:cxn>
                  <a:cxn ang="0">
                    <a:pos x="T10" y="T11"/>
                  </a:cxn>
                </a:cxnLst>
                <a:rect l="0" t="0" r="r" b="b"/>
                <a:pathLst>
                  <a:path w="191" h="188">
                    <a:moveTo>
                      <a:pt x="168" y="0"/>
                    </a:moveTo>
                    <a:cubicBezTo>
                      <a:pt x="171" y="31"/>
                      <a:pt x="165" y="74"/>
                      <a:pt x="124" y="113"/>
                    </a:cubicBezTo>
                    <a:cubicBezTo>
                      <a:pt x="77" y="158"/>
                      <a:pt x="28" y="163"/>
                      <a:pt x="0" y="162"/>
                    </a:cubicBezTo>
                    <a:cubicBezTo>
                      <a:pt x="20" y="178"/>
                      <a:pt x="46" y="188"/>
                      <a:pt x="73" y="188"/>
                    </a:cubicBezTo>
                    <a:cubicBezTo>
                      <a:pt x="138" y="188"/>
                      <a:pt x="191" y="135"/>
                      <a:pt x="191" y="70"/>
                    </a:cubicBezTo>
                    <a:cubicBezTo>
                      <a:pt x="191" y="44"/>
                      <a:pt x="183" y="20"/>
                      <a:pt x="168" y="0"/>
                    </a:cubicBezTo>
                    <a:close/>
                  </a:path>
                </a:pathLst>
              </a:custGeom>
              <a:solidFill>
                <a:srgbClr val="ECBE3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9" name="Freeform 32"/>
              <p:cNvSpPr/>
              <p:nvPr>
                <p:custDataLst>
                  <p:tags r:id="rId69"/>
                </p:custDataLst>
              </p:nvPr>
            </p:nvSpPr>
            <p:spPr bwMode="auto">
              <a:xfrm>
                <a:off x="2858770" y="2808973"/>
                <a:ext cx="709612" cy="694696"/>
              </a:xfrm>
              <a:custGeom>
                <a:avLst/>
                <a:gdLst>
                  <a:gd name="T0" fmla="*/ 168 w 215"/>
                  <a:gd name="T1" fmla="*/ 160 h 210"/>
                  <a:gd name="T2" fmla="*/ 212 w 215"/>
                  <a:gd name="T3" fmla="*/ 47 h 210"/>
                  <a:gd name="T4" fmla="*/ 117 w 215"/>
                  <a:gd name="T5" fmla="*/ 0 h 210"/>
                  <a:gd name="T6" fmla="*/ 0 w 215"/>
                  <a:gd name="T7" fmla="*/ 117 h 210"/>
                  <a:gd name="T8" fmla="*/ 44 w 215"/>
                  <a:gd name="T9" fmla="*/ 209 h 210"/>
                  <a:gd name="T10" fmla="*/ 168 w 215"/>
                  <a:gd name="T11" fmla="*/ 160 h 210"/>
                </a:gdLst>
                <a:ahLst/>
                <a:cxnLst>
                  <a:cxn ang="0">
                    <a:pos x="T0" y="T1"/>
                  </a:cxn>
                  <a:cxn ang="0">
                    <a:pos x="T2" y="T3"/>
                  </a:cxn>
                  <a:cxn ang="0">
                    <a:pos x="T4" y="T5"/>
                  </a:cxn>
                  <a:cxn ang="0">
                    <a:pos x="T6" y="T7"/>
                  </a:cxn>
                  <a:cxn ang="0">
                    <a:pos x="T8" y="T9"/>
                  </a:cxn>
                  <a:cxn ang="0">
                    <a:pos x="T10" y="T11"/>
                  </a:cxn>
                </a:cxnLst>
                <a:rect l="0" t="0" r="r" b="b"/>
                <a:pathLst>
                  <a:path w="215" h="210">
                    <a:moveTo>
                      <a:pt x="168" y="160"/>
                    </a:moveTo>
                    <a:cubicBezTo>
                      <a:pt x="209" y="121"/>
                      <a:pt x="215" y="78"/>
                      <a:pt x="212" y="47"/>
                    </a:cubicBezTo>
                    <a:cubicBezTo>
                      <a:pt x="191" y="18"/>
                      <a:pt x="156" y="0"/>
                      <a:pt x="117" y="0"/>
                    </a:cubicBezTo>
                    <a:cubicBezTo>
                      <a:pt x="52" y="0"/>
                      <a:pt x="0" y="52"/>
                      <a:pt x="0" y="117"/>
                    </a:cubicBezTo>
                    <a:cubicBezTo>
                      <a:pt x="0" y="154"/>
                      <a:pt x="17" y="187"/>
                      <a:pt x="44" y="209"/>
                    </a:cubicBezTo>
                    <a:cubicBezTo>
                      <a:pt x="72" y="210"/>
                      <a:pt x="121" y="205"/>
                      <a:pt x="168" y="160"/>
                    </a:cubicBezTo>
                    <a:close/>
                  </a:path>
                </a:pathLst>
              </a:custGeom>
              <a:solidFill>
                <a:srgbClr val="F3CD2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30" name="Freeform 33"/>
              <p:cNvSpPr/>
              <p:nvPr>
                <p:custDataLst>
                  <p:tags r:id="rId70"/>
                </p:custDataLst>
              </p:nvPr>
            </p:nvSpPr>
            <p:spPr bwMode="auto">
              <a:xfrm rot="21382202">
                <a:off x="3093720" y="2885452"/>
                <a:ext cx="266700" cy="578383"/>
              </a:xfrm>
              <a:custGeom>
                <a:avLst/>
                <a:gdLst>
                  <a:gd name="T0" fmla="*/ 50 w 81"/>
                  <a:gd name="T1" fmla="*/ 144 h 175"/>
                  <a:gd name="T2" fmla="*/ 81 w 81"/>
                  <a:gd name="T3" fmla="*/ 6 h 175"/>
                  <a:gd name="T4" fmla="*/ 54 w 81"/>
                  <a:gd name="T5" fmla="*/ 0 h 175"/>
                  <a:gd name="T6" fmla="*/ 41 w 81"/>
                  <a:gd name="T7" fmla="*/ 18 h 175"/>
                  <a:gd name="T8" fmla="*/ 20 w 81"/>
                  <a:gd name="T9" fmla="*/ 21 h 175"/>
                  <a:gd name="T10" fmla="*/ 14 w 81"/>
                  <a:gd name="T11" fmla="*/ 49 h 175"/>
                  <a:gd name="T12" fmla="*/ 43 w 81"/>
                  <a:gd name="T13" fmla="*/ 48 h 175"/>
                  <a:gd name="T14" fmla="*/ 23 w 81"/>
                  <a:gd name="T15" fmla="*/ 137 h 175"/>
                  <a:gd name="T16" fmla="*/ 6 w 81"/>
                  <a:gd name="T17" fmla="*/ 134 h 175"/>
                  <a:gd name="T18" fmla="*/ 0 w 81"/>
                  <a:gd name="T19" fmla="*/ 161 h 175"/>
                  <a:gd name="T20" fmla="*/ 16 w 81"/>
                  <a:gd name="T21" fmla="*/ 165 h 175"/>
                  <a:gd name="T22" fmla="*/ 44 w 81"/>
                  <a:gd name="T23" fmla="*/ 171 h 175"/>
                  <a:gd name="T24" fmla="*/ 60 w 81"/>
                  <a:gd name="T25" fmla="*/ 175 h 175"/>
                  <a:gd name="T26" fmla="*/ 67 w 81"/>
                  <a:gd name="T27" fmla="*/ 147 h 175"/>
                  <a:gd name="T28" fmla="*/ 50 w 81"/>
                  <a:gd name="T29" fmla="*/ 14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175">
                    <a:moveTo>
                      <a:pt x="50" y="144"/>
                    </a:moveTo>
                    <a:cubicBezTo>
                      <a:pt x="81" y="6"/>
                      <a:pt x="81" y="6"/>
                      <a:pt x="81" y="6"/>
                    </a:cubicBezTo>
                    <a:cubicBezTo>
                      <a:pt x="54" y="0"/>
                      <a:pt x="54" y="0"/>
                      <a:pt x="54" y="0"/>
                    </a:cubicBezTo>
                    <a:cubicBezTo>
                      <a:pt x="52" y="7"/>
                      <a:pt x="48" y="13"/>
                      <a:pt x="41" y="18"/>
                    </a:cubicBezTo>
                    <a:cubicBezTo>
                      <a:pt x="35" y="22"/>
                      <a:pt x="28" y="23"/>
                      <a:pt x="20" y="21"/>
                    </a:cubicBezTo>
                    <a:cubicBezTo>
                      <a:pt x="14" y="49"/>
                      <a:pt x="14" y="49"/>
                      <a:pt x="14" y="49"/>
                    </a:cubicBezTo>
                    <a:cubicBezTo>
                      <a:pt x="24" y="51"/>
                      <a:pt x="34" y="51"/>
                      <a:pt x="43" y="48"/>
                    </a:cubicBezTo>
                    <a:cubicBezTo>
                      <a:pt x="23" y="137"/>
                      <a:pt x="23" y="137"/>
                      <a:pt x="23" y="137"/>
                    </a:cubicBezTo>
                    <a:cubicBezTo>
                      <a:pt x="6" y="134"/>
                      <a:pt x="6" y="134"/>
                      <a:pt x="6" y="134"/>
                    </a:cubicBezTo>
                    <a:cubicBezTo>
                      <a:pt x="0" y="161"/>
                      <a:pt x="0" y="161"/>
                      <a:pt x="0" y="161"/>
                    </a:cubicBezTo>
                    <a:cubicBezTo>
                      <a:pt x="16" y="165"/>
                      <a:pt x="16" y="165"/>
                      <a:pt x="16" y="165"/>
                    </a:cubicBezTo>
                    <a:cubicBezTo>
                      <a:pt x="44" y="171"/>
                      <a:pt x="44" y="171"/>
                      <a:pt x="44" y="171"/>
                    </a:cubicBezTo>
                    <a:cubicBezTo>
                      <a:pt x="60" y="175"/>
                      <a:pt x="60" y="175"/>
                      <a:pt x="60" y="175"/>
                    </a:cubicBezTo>
                    <a:cubicBezTo>
                      <a:pt x="67" y="147"/>
                      <a:pt x="67" y="147"/>
                      <a:pt x="67" y="147"/>
                    </a:cubicBezTo>
                    <a:lnTo>
                      <a:pt x="50" y="144"/>
                    </a:lnTo>
                    <a:close/>
                  </a:path>
                </a:pathLst>
              </a:custGeom>
              <a:solidFill>
                <a:srgbClr val="E58C2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31" name="Freeform 34"/>
              <p:cNvSpPr>
                <a:spLocks noEditPoints="1"/>
              </p:cNvSpPr>
              <p:nvPr>
                <p:custDataLst>
                  <p:tags r:id="rId71"/>
                </p:custDataLst>
              </p:nvPr>
            </p:nvSpPr>
            <p:spPr bwMode="auto">
              <a:xfrm>
                <a:off x="2888932" y="2907760"/>
                <a:ext cx="280987" cy="556076"/>
              </a:xfrm>
              <a:custGeom>
                <a:avLst/>
                <a:gdLst>
                  <a:gd name="T0" fmla="*/ 4 w 85"/>
                  <a:gd name="T1" fmla="*/ 70 h 168"/>
                  <a:gd name="T2" fmla="*/ 21 w 85"/>
                  <a:gd name="T3" fmla="*/ 67 h 168"/>
                  <a:gd name="T4" fmla="*/ 12 w 85"/>
                  <a:gd name="T5" fmla="*/ 57 h 168"/>
                  <a:gd name="T6" fmla="*/ 14 w 85"/>
                  <a:gd name="T7" fmla="*/ 64 h 168"/>
                  <a:gd name="T8" fmla="*/ 14 w 85"/>
                  <a:gd name="T9" fmla="*/ 64 h 168"/>
                  <a:gd name="T10" fmla="*/ 10 w 85"/>
                  <a:gd name="T11" fmla="*/ 51 h 168"/>
                  <a:gd name="T12" fmla="*/ 27 w 85"/>
                  <a:gd name="T13" fmla="*/ 52 h 168"/>
                  <a:gd name="T14" fmla="*/ 21 w 85"/>
                  <a:gd name="T15" fmla="*/ 40 h 168"/>
                  <a:gd name="T16" fmla="*/ 21 w 85"/>
                  <a:gd name="T17" fmla="*/ 48 h 168"/>
                  <a:gd name="T18" fmla="*/ 21 w 85"/>
                  <a:gd name="T19" fmla="*/ 48 h 168"/>
                  <a:gd name="T20" fmla="*/ 20 w 85"/>
                  <a:gd name="T21" fmla="*/ 34 h 168"/>
                  <a:gd name="T22" fmla="*/ 36 w 85"/>
                  <a:gd name="T23" fmla="*/ 38 h 168"/>
                  <a:gd name="T24" fmla="*/ 33 w 85"/>
                  <a:gd name="T25" fmla="*/ 26 h 168"/>
                  <a:gd name="T26" fmla="*/ 31 w 85"/>
                  <a:gd name="T27" fmla="*/ 33 h 168"/>
                  <a:gd name="T28" fmla="*/ 31 w 85"/>
                  <a:gd name="T29" fmla="*/ 33 h 168"/>
                  <a:gd name="T30" fmla="*/ 34 w 85"/>
                  <a:gd name="T31" fmla="*/ 20 h 168"/>
                  <a:gd name="T32" fmla="*/ 49 w 85"/>
                  <a:gd name="T33" fmla="*/ 27 h 168"/>
                  <a:gd name="T34" fmla="*/ 49 w 85"/>
                  <a:gd name="T35" fmla="*/ 15 h 168"/>
                  <a:gd name="T36" fmla="*/ 46 w 85"/>
                  <a:gd name="T37" fmla="*/ 21 h 168"/>
                  <a:gd name="T38" fmla="*/ 46 w 85"/>
                  <a:gd name="T39" fmla="*/ 21 h 168"/>
                  <a:gd name="T40" fmla="*/ 52 w 85"/>
                  <a:gd name="T41" fmla="*/ 9 h 168"/>
                  <a:gd name="T42" fmla="*/ 65 w 85"/>
                  <a:gd name="T43" fmla="*/ 20 h 168"/>
                  <a:gd name="T44" fmla="*/ 77 w 85"/>
                  <a:gd name="T45" fmla="*/ 11 h 168"/>
                  <a:gd name="T46" fmla="*/ 63 w 85"/>
                  <a:gd name="T47" fmla="*/ 10 h 168"/>
                  <a:gd name="T48" fmla="*/ 63 w 85"/>
                  <a:gd name="T49" fmla="*/ 10 h 168"/>
                  <a:gd name="T50" fmla="*/ 70 w 85"/>
                  <a:gd name="T51" fmla="*/ 12 h 168"/>
                  <a:gd name="T52" fmla="*/ 19 w 85"/>
                  <a:gd name="T53" fmla="*/ 75 h 168"/>
                  <a:gd name="T54" fmla="*/ 15 w 85"/>
                  <a:gd name="T55" fmla="*/ 90 h 168"/>
                  <a:gd name="T56" fmla="*/ 11 w 85"/>
                  <a:gd name="T57" fmla="*/ 100 h 168"/>
                  <a:gd name="T58" fmla="*/ 11 w 85"/>
                  <a:gd name="T59" fmla="*/ 100 h 168"/>
                  <a:gd name="T60" fmla="*/ 12 w 85"/>
                  <a:gd name="T61" fmla="*/ 103 h 168"/>
                  <a:gd name="T62" fmla="*/ 20 w 85"/>
                  <a:gd name="T63" fmla="*/ 108 h 168"/>
                  <a:gd name="T64" fmla="*/ 23 w 85"/>
                  <a:gd name="T65" fmla="*/ 123 h 168"/>
                  <a:gd name="T66" fmla="*/ 24 w 85"/>
                  <a:gd name="T67" fmla="*/ 134 h 168"/>
                  <a:gd name="T68" fmla="*/ 24 w 85"/>
                  <a:gd name="T69" fmla="*/ 134 h 168"/>
                  <a:gd name="T70" fmla="*/ 26 w 85"/>
                  <a:gd name="T71" fmla="*/ 136 h 168"/>
                  <a:gd name="T72" fmla="*/ 35 w 85"/>
                  <a:gd name="T73" fmla="*/ 137 h 168"/>
                  <a:gd name="T74" fmla="*/ 46 w 85"/>
                  <a:gd name="T75" fmla="*/ 149 h 168"/>
                  <a:gd name="T76" fmla="*/ 8 w 85"/>
                  <a:gd name="T77" fmla="*/ 82 h 168"/>
                  <a:gd name="T78" fmla="*/ 8 w 85"/>
                  <a:gd name="T79" fmla="*/ 82 h 168"/>
                  <a:gd name="T80" fmla="*/ 2 w 85"/>
                  <a:gd name="T81" fmla="*/ 90 h 168"/>
                  <a:gd name="T82" fmla="*/ 0 w 85"/>
                  <a:gd name="T83" fmla="*/ 92 h 168"/>
                  <a:gd name="T84" fmla="*/ 8 w 85"/>
                  <a:gd name="T85" fmla="*/ 104 h 168"/>
                  <a:gd name="T86" fmla="*/ 13 w 85"/>
                  <a:gd name="T87" fmla="*/ 119 h 168"/>
                  <a:gd name="T88" fmla="*/ 13 w 85"/>
                  <a:gd name="T89" fmla="*/ 119 h 168"/>
                  <a:gd name="T90" fmla="*/ 11 w 85"/>
                  <a:gd name="T91" fmla="*/ 128 h 168"/>
                  <a:gd name="T92" fmla="*/ 10 w 85"/>
                  <a:gd name="T93" fmla="*/ 131 h 168"/>
                  <a:gd name="T94" fmla="*/ 23 w 85"/>
                  <a:gd name="T95" fmla="*/ 139 h 168"/>
                  <a:gd name="T96" fmla="*/ 34 w 85"/>
                  <a:gd name="T97" fmla="*/ 150 h 168"/>
                  <a:gd name="T98" fmla="*/ 34 w 85"/>
                  <a:gd name="T99" fmla="*/ 150 h 168"/>
                  <a:gd name="T100" fmla="*/ 38 w 85"/>
                  <a:gd name="T101" fmla="*/ 159 h 168"/>
                  <a:gd name="T102" fmla="*/ 52 w 85"/>
                  <a:gd name="T103" fmla="*/ 160 h 168"/>
                  <a:gd name="T104" fmla="*/ 39 w 85"/>
                  <a:gd name="T105" fmla="*/ 163 h 168"/>
                  <a:gd name="T106" fmla="*/ 67 w 85"/>
                  <a:gd name="T107" fmla="*/ 167 h 168"/>
                  <a:gd name="T108" fmla="*/ 54 w 85"/>
                  <a:gd name="T109" fmla="*/ 155 h 168"/>
                  <a:gd name="T110" fmla="*/ 48 w 85"/>
                  <a:gd name="T111" fmla="*/ 15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168">
                    <a:moveTo>
                      <a:pt x="9" y="73"/>
                    </a:moveTo>
                    <a:cubicBezTo>
                      <a:pt x="11" y="71"/>
                      <a:pt x="11" y="69"/>
                      <a:pt x="9" y="66"/>
                    </a:cubicBezTo>
                    <a:cubicBezTo>
                      <a:pt x="8" y="63"/>
                      <a:pt x="4" y="62"/>
                      <a:pt x="4" y="62"/>
                    </a:cubicBezTo>
                    <a:cubicBezTo>
                      <a:pt x="4" y="62"/>
                      <a:pt x="3" y="67"/>
                      <a:pt x="4" y="70"/>
                    </a:cubicBezTo>
                    <a:cubicBezTo>
                      <a:pt x="6" y="73"/>
                      <a:pt x="8" y="74"/>
                      <a:pt x="9" y="73"/>
                    </a:cubicBezTo>
                    <a:close/>
                    <a:moveTo>
                      <a:pt x="12" y="73"/>
                    </a:moveTo>
                    <a:cubicBezTo>
                      <a:pt x="12" y="75"/>
                      <a:pt x="14" y="75"/>
                      <a:pt x="17" y="73"/>
                    </a:cubicBezTo>
                    <a:cubicBezTo>
                      <a:pt x="19" y="71"/>
                      <a:pt x="21" y="67"/>
                      <a:pt x="21" y="67"/>
                    </a:cubicBezTo>
                    <a:cubicBezTo>
                      <a:pt x="21" y="67"/>
                      <a:pt x="16" y="66"/>
                      <a:pt x="14" y="68"/>
                    </a:cubicBezTo>
                    <a:cubicBezTo>
                      <a:pt x="11" y="69"/>
                      <a:pt x="11" y="72"/>
                      <a:pt x="12" y="73"/>
                    </a:cubicBezTo>
                    <a:close/>
                    <a:moveTo>
                      <a:pt x="11" y="64"/>
                    </a:moveTo>
                    <a:cubicBezTo>
                      <a:pt x="13" y="63"/>
                      <a:pt x="13" y="60"/>
                      <a:pt x="12" y="57"/>
                    </a:cubicBezTo>
                    <a:cubicBezTo>
                      <a:pt x="11" y="54"/>
                      <a:pt x="7" y="52"/>
                      <a:pt x="7" y="52"/>
                    </a:cubicBezTo>
                    <a:cubicBezTo>
                      <a:pt x="7" y="52"/>
                      <a:pt x="5" y="58"/>
                      <a:pt x="7" y="61"/>
                    </a:cubicBezTo>
                    <a:cubicBezTo>
                      <a:pt x="8" y="64"/>
                      <a:pt x="10" y="64"/>
                      <a:pt x="11" y="64"/>
                    </a:cubicBezTo>
                    <a:close/>
                    <a:moveTo>
                      <a:pt x="14" y="64"/>
                    </a:moveTo>
                    <a:cubicBezTo>
                      <a:pt x="14" y="66"/>
                      <a:pt x="16" y="66"/>
                      <a:pt x="19" y="65"/>
                    </a:cubicBezTo>
                    <a:cubicBezTo>
                      <a:pt x="22" y="63"/>
                      <a:pt x="23" y="59"/>
                      <a:pt x="23" y="59"/>
                    </a:cubicBezTo>
                    <a:cubicBezTo>
                      <a:pt x="23" y="59"/>
                      <a:pt x="19" y="58"/>
                      <a:pt x="17" y="59"/>
                    </a:cubicBezTo>
                    <a:cubicBezTo>
                      <a:pt x="14" y="60"/>
                      <a:pt x="13" y="63"/>
                      <a:pt x="14" y="64"/>
                    </a:cubicBezTo>
                    <a:close/>
                    <a:moveTo>
                      <a:pt x="15" y="55"/>
                    </a:moveTo>
                    <a:cubicBezTo>
                      <a:pt x="16" y="54"/>
                      <a:pt x="17" y="52"/>
                      <a:pt x="16" y="49"/>
                    </a:cubicBezTo>
                    <a:cubicBezTo>
                      <a:pt x="15" y="46"/>
                      <a:pt x="12" y="43"/>
                      <a:pt x="12" y="43"/>
                    </a:cubicBezTo>
                    <a:cubicBezTo>
                      <a:pt x="12" y="43"/>
                      <a:pt x="9" y="48"/>
                      <a:pt x="10" y="51"/>
                    </a:cubicBezTo>
                    <a:cubicBezTo>
                      <a:pt x="11" y="55"/>
                      <a:pt x="13" y="56"/>
                      <a:pt x="15" y="55"/>
                    </a:cubicBezTo>
                    <a:close/>
                    <a:moveTo>
                      <a:pt x="17" y="56"/>
                    </a:moveTo>
                    <a:cubicBezTo>
                      <a:pt x="17" y="57"/>
                      <a:pt x="19" y="58"/>
                      <a:pt x="22" y="57"/>
                    </a:cubicBezTo>
                    <a:cubicBezTo>
                      <a:pt x="25" y="56"/>
                      <a:pt x="27" y="52"/>
                      <a:pt x="27" y="52"/>
                    </a:cubicBezTo>
                    <a:cubicBezTo>
                      <a:pt x="27" y="52"/>
                      <a:pt x="23" y="50"/>
                      <a:pt x="20" y="51"/>
                    </a:cubicBezTo>
                    <a:cubicBezTo>
                      <a:pt x="17" y="52"/>
                      <a:pt x="16" y="54"/>
                      <a:pt x="17" y="56"/>
                    </a:cubicBezTo>
                    <a:close/>
                    <a:moveTo>
                      <a:pt x="19" y="46"/>
                    </a:moveTo>
                    <a:cubicBezTo>
                      <a:pt x="20" y="46"/>
                      <a:pt x="21" y="44"/>
                      <a:pt x="21" y="40"/>
                    </a:cubicBezTo>
                    <a:cubicBezTo>
                      <a:pt x="21" y="37"/>
                      <a:pt x="17" y="35"/>
                      <a:pt x="17" y="35"/>
                    </a:cubicBezTo>
                    <a:cubicBezTo>
                      <a:pt x="17" y="35"/>
                      <a:pt x="14" y="39"/>
                      <a:pt x="15" y="43"/>
                    </a:cubicBezTo>
                    <a:cubicBezTo>
                      <a:pt x="15" y="46"/>
                      <a:pt x="17" y="47"/>
                      <a:pt x="19" y="46"/>
                    </a:cubicBezTo>
                    <a:close/>
                    <a:moveTo>
                      <a:pt x="21" y="48"/>
                    </a:moveTo>
                    <a:cubicBezTo>
                      <a:pt x="21" y="49"/>
                      <a:pt x="23" y="50"/>
                      <a:pt x="26" y="49"/>
                    </a:cubicBezTo>
                    <a:cubicBezTo>
                      <a:pt x="29" y="48"/>
                      <a:pt x="31" y="45"/>
                      <a:pt x="31" y="45"/>
                    </a:cubicBezTo>
                    <a:cubicBezTo>
                      <a:pt x="31" y="45"/>
                      <a:pt x="28" y="42"/>
                      <a:pt x="25" y="43"/>
                    </a:cubicBezTo>
                    <a:cubicBezTo>
                      <a:pt x="22" y="44"/>
                      <a:pt x="20" y="46"/>
                      <a:pt x="21" y="48"/>
                    </a:cubicBezTo>
                    <a:close/>
                    <a:moveTo>
                      <a:pt x="24" y="38"/>
                    </a:moveTo>
                    <a:cubicBezTo>
                      <a:pt x="25" y="38"/>
                      <a:pt x="27" y="36"/>
                      <a:pt x="27" y="33"/>
                    </a:cubicBezTo>
                    <a:cubicBezTo>
                      <a:pt x="27" y="30"/>
                      <a:pt x="24" y="27"/>
                      <a:pt x="24" y="27"/>
                    </a:cubicBezTo>
                    <a:cubicBezTo>
                      <a:pt x="24" y="27"/>
                      <a:pt x="20" y="31"/>
                      <a:pt x="20" y="34"/>
                    </a:cubicBezTo>
                    <a:cubicBezTo>
                      <a:pt x="20" y="38"/>
                      <a:pt x="22" y="39"/>
                      <a:pt x="24" y="38"/>
                    </a:cubicBezTo>
                    <a:close/>
                    <a:moveTo>
                      <a:pt x="26" y="40"/>
                    </a:moveTo>
                    <a:cubicBezTo>
                      <a:pt x="26" y="42"/>
                      <a:pt x="28" y="43"/>
                      <a:pt x="31" y="42"/>
                    </a:cubicBezTo>
                    <a:cubicBezTo>
                      <a:pt x="33" y="42"/>
                      <a:pt x="36" y="38"/>
                      <a:pt x="36" y="38"/>
                    </a:cubicBezTo>
                    <a:cubicBezTo>
                      <a:pt x="36" y="38"/>
                      <a:pt x="33" y="35"/>
                      <a:pt x="30" y="36"/>
                    </a:cubicBezTo>
                    <a:cubicBezTo>
                      <a:pt x="27" y="36"/>
                      <a:pt x="25" y="38"/>
                      <a:pt x="26" y="40"/>
                    </a:cubicBezTo>
                    <a:close/>
                    <a:moveTo>
                      <a:pt x="30" y="31"/>
                    </a:moveTo>
                    <a:cubicBezTo>
                      <a:pt x="31" y="31"/>
                      <a:pt x="33" y="29"/>
                      <a:pt x="33" y="26"/>
                    </a:cubicBezTo>
                    <a:cubicBezTo>
                      <a:pt x="34" y="23"/>
                      <a:pt x="31" y="19"/>
                      <a:pt x="31" y="19"/>
                    </a:cubicBezTo>
                    <a:cubicBezTo>
                      <a:pt x="31" y="19"/>
                      <a:pt x="27" y="23"/>
                      <a:pt x="27" y="27"/>
                    </a:cubicBezTo>
                    <a:cubicBezTo>
                      <a:pt x="26" y="30"/>
                      <a:pt x="28" y="31"/>
                      <a:pt x="30" y="31"/>
                    </a:cubicBezTo>
                    <a:close/>
                    <a:moveTo>
                      <a:pt x="31" y="33"/>
                    </a:moveTo>
                    <a:cubicBezTo>
                      <a:pt x="31" y="35"/>
                      <a:pt x="33" y="36"/>
                      <a:pt x="36" y="36"/>
                    </a:cubicBezTo>
                    <a:cubicBezTo>
                      <a:pt x="39" y="35"/>
                      <a:pt x="42" y="33"/>
                      <a:pt x="42" y="33"/>
                    </a:cubicBezTo>
                    <a:cubicBezTo>
                      <a:pt x="42" y="33"/>
                      <a:pt x="40" y="29"/>
                      <a:pt x="36" y="29"/>
                    </a:cubicBezTo>
                    <a:cubicBezTo>
                      <a:pt x="33" y="29"/>
                      <a:pt x="31" y="31"/>
                      <a:pt x="31" y="33"/>
                    </a:cubicBezTo>
                    <a:close/>
                    <a:moveTo>
                      <a:pt x="37" y="25"/>
                    </a:moveTo>
                    <a:cubicBezTo>
                      <a:pt x="38" y="25"/>
                      <a:pt x="40" y="23"/>
                      <a:pt x="41" y="20"/>
                    </a:cubicBezTo>
                    <a:cubicBezTo>
                      <a:pt x="42" y="17"/>
                      <a:pt x="40" y="13"/>
                      <a:pt x="40" y="13"/>
                    </a:cubicBezTo>
                    <a:cubicBezTo>
                      <a:pt x="40" y="13"/>
                      <a:pt x="35" y="16"/>
                      <a:pt x="34" y="20"/>
                    </a:cubicBezTo>
                    <a:cubicBezTo>
                      <a:pt x="33" y="23"/>
                      <a:pt x="35" y="25"/>
                      <a:pt x="37" y="25"/>
                    </a:cubicBezTo>
                    <a:close/>
                    <a:moveTo>
                      <a:pt x="38" y="26"/>
                    </a:moveTo>
                    <a:cubicBezTo>
                      <a:pt x="38" y="28"/>
                      <a:pt x="39" y="30"/>
                      <a:pt x="42" y="30"/>
                    </a:cubicBezTo>
                    <a:cubicBezTo>
                      <a:pt x="45" y="30"/>
                      <a:pt x="49" y="27"/>
                      <a:pt x="49" y="27"/>
                    </a:cubicBezTo>
                    <a:cubicBezTo>
                      <a:pt x="49" y="27"/>
                      <a:pt x="47" y="24"/>
                      <a:pt x="44" y="24"/>
                    </a:cubicBezTo>
                    <a:cubicBezTo>
                      <a:pt x="40" y="23"/>
                      <a:pt x="38" y="25"/>
                      <a:pt x="38" y="26"/>
                    </a:cubicBezTo>
                    <a:close/>
                    <a:moveTo>
                      <a:pt x="44" y="19"/>
                    </a:moveTo>
                    <a:cubicBezTo>
                      <a:pt x="46" y="19"/>
                      <a:pt x="48" y="18"/>
                      <a:pt x="49" y="15"/>
                    </a:cubicBezTo>
                    <a:cubicBezTo>
                      <a:pt x="51" y="12"/>
                      <a:pt x="49" y="8"/>
                      <a:pt x="49" y="8"/>
                    </a:cubicBezTo>
                    <a:cubicBezTo>
                      <a:pt x="49" y="8"/>
                      <a:pt x="44" y="10"/>
                      <a:pt x="43" y="14"/>
                    </a:cubicBezTo>
                    <a:cubicBezTo>
                      <a:pt x="41" y="17"/>
                      <a:pt x="43" y="19"/>
                      <a:pt x="44" y="19"/>
                    </a:cubicBezTo>
                    <a:close/>
                    <a:moveTo>
                      <a:pt x="46" y="21"/>
                    </a:moveTo>
                    <a:cubicBezTo>
                      <a:pt x="45" y="23"/>
                      <a:pt x="47" y="24"/>
                      <a:pt x="50" y="25"/>
                    </a:cubicBezTo>
                    <a:cubicBezTo>
                      <a:pt x="53" y="25"/>
                      <a:pt x="57" y="23"/>
                      <a:pt x="57" y="23"/>
                    </a:cubicBezTo>
                    <a:cubicBezTo>
                      <a:pt x="57" y="23"/>
                      <a:pt x="55" y="19"/>
                      <a:pt x="52" y="19"/>
                    </a:cubicBezTo>
                    <a:cubicBezTo>
                      <a:pt x="48" y="18"/>
                      <a:pt x="46" y="19"/>
                      <a:pt x="46" y="21"/>
                    </a:cubicBezTo>
                    <a:close/>
                    <a:moveTo>
                      <a:pt x="53" y="14"/>
                    </a:moveTo>
                    <a:cubicBezTo>
                      <a:pt x="55" y="14"/>
                      <a:pt x="57" y="13"/>
                      <a:pt x="59" y="10"/>
                    </a:cubicBezTo>
                    <a:cubicBezTo>
                      <a:pt x="61" y="7"/>
                      <a:pt x="59" y="3"/>
                      <a:pt x="59" y="3"/>
                    </a:cubicBezTo>
                    <a:cubicBezTo>
                      <a:pt x="59" y="3"/>
                      <a:pt x="54" y="5"/>
                      <a:pt x="52" y="9"/>
                    </a:cubicBezTo>
                    <a:cubicBezTo>
                      <a:pt x="50" y="12"/>
                      <a:pt x="51" y="13"/>
                      <a:pt x="53" y="14"/>
                    </a:cubicBezTo>
                    <a:close/>
                    <a:moveTo>
                      <a:pt x="54" y="16"/>
                    </a:moveTo>
                    <a:cubicBezTo>
                      <a:pt x="53" y="18"/>
                      <a:pt x="55" y="19"/>
                      <a:pt x="58" y="20"/>
                    </a:cubicBezTo>
                    <a:cubicBezTo>
                      <a:pt x="61" y="21"/>
                      <a:pt x="65" y="20"/>
                      <a:pt x="65" y="20"/>
                    </a:cubicBezTo>
                    <a:cubicBezTo>
                      <a:pt x="65" y="20"/>
                      <a:pt x="64" y="16"/>
                      <a:pt x="61" y="15"/>
                    </a:cubicBezTo>
                    <a:cubicBezTo>
                      <a:pt x="57" y="14"/>
                      <a:pt x="55" y="14"/>
                      <a:pt x="54" y="16"/>
                    </a:cubicBezTo>
                    <a:close/>
                    <a:moveTo>
                      <a:pt x="70" y="9"/>
                    </a:moveTo>
                    <a:cubicBezTo>
                      <a:pt x="71" y="11"/>
                      <a:pt x="73" y="11"/>
                      <a:pt x="77" y="11"/>
                    </a:cubicBezTo>
                    <a:cubicBezTo>
                      <a:pt x="81" y="10"/>
                      <a:pt x="85" y="7"/>
                      <a:pt x="85" y="7"/>
                    </a:cubicBezTo>
                    <a:cubicBezTo>
                      <a:pt x="85" y="7"/>
                      <a:pt x="80" y="4"/>
                      <a:pt x="76" y="5"/>
                    </a:cubicBezTo>
                    <a:cubicBezTo>
                      <a:pt x="72" y="6"/>
                      <a:pt x="70" y="8"/>
                      <a:pt x="70" y="9"/>
                    </a:cubicBezTo>
                    <a:close/>
                    <a:moveTo>
                      <a:pt x="63" y="10"/>
                    </a:moveTo>
                    <a:cubicBezTo>
                      <a:pt x="64" y="11"/>
                      <a:pt x="67" y="10"/>
                      <a:pt x="69" y="7"/>
                    </a:cubicBezTo>
                    <a:cubicBezTo>
                      <a:pt x="71" y="4"/>
                      <a:pt x="71" y="0"/>
                      <a:pt x="71" y="0"/>
                    </a:cubicBezTo>
                    <a:cubicBezTo>
                      <a:pt x="71" y="0"/>
                      <a:pt x="64" y="2"/>
                      <a:pt x="62" y="5"/>
                    </a:cubicBezTo>
                    <a:cubicBezTo>
                      <a:pt x="60" y="7"/>
                      <a:pt x="61" y="9"/>
                      <a:pt x="63" y="10"/>
                    </a:cubicBezTo>
                    <a:close/>
                    <a:moveTo>
                      <a:pt x="63" y="12"/>
                    </a:moveTo>
                    <a:cubicBezTo>
                      <a:pt x="62" y="14"/>
                      <a:pt x="63" y="16"/>
                      <a:pt x="66" y="17"/>
                    </a:cubicBezTo>
                    <a:cubicBezTo>
                      <a:pt x="69" y="18"/>
                      <a:pt x="74" y="17"/>
                      <a:pt x="75" y="17"/>
                    </a:cubicBezTo>
                    <a:cubicBezTo>
                      <a:pt x="75" y="17"/>
                      <a:pt x="73" y="13"/>
                      <a:pt x="70" y="12"/>
                    </a:cubicBezTo>
                    <a:cubicBezTo>
                      <a:pt x="67" y="10"/>
                      <a:pt x="64" y="11"/>
                      <a:pt x="63" y="12"/>
                    </a:cubicBezTo>
                    <a:close/>
                    <a:moveTo>
                      <a:pt x="10" y="82"/>
                    </a:moveTo>
                    <a:cubicBezTo>
                      <a:pt x="11" y="83"/>
                      <a:pt x="13" y="83"/>
                      <a:pt x="16" y="81"/>
                    </a:cubicBezTo>
                    <a:cubicBezTo>
                      <a:pt x="18" y="79"/>
                      <a:pt x="19" y="75"/>
                      <a:pt x="19" y="75"/>
                    </a:cubicBezTo>
                    <a:cubicBezTo>
                      <a:pt x="19" y="75"/>
                      <a:pt x="14" y="74"/>
                      <a:pt x="12" y="76"/>
                    </a:cubicBezTo>
                    <a:cubicBezTo>
                      <a:pt x="10" y="78"/>
                      <a:pt x="9" y="81"/>
                      <a:pt x="10" y="82"/>
                    </a:cubicBezTo>
                    <a:close/>
                    <a:moveTo>
                      <a:pt x="10" y="91"/>
                    </a:moveTo>
                    <a:cubicBezTo>
                      <a:pt x="11" y="92"/>
                      <a:pt x="13" y="92"/>
                      <a:pt x="15" y="90"/>
                    </a:cubicBezTo>
                    <a:cubicBezTo>
                      <a:pt x="17" y="88"/>
                      <a:pt x="18" y="83"/>
                      <a:pt x="18" y="83"/>
                    </a:cubicBezTo>
                    <a:cubicBezTo>
                      <a:pt x="18" y="83"/>
                      <a:pt x="13" y="83"/>
                      <a:pt x="11" y="85"/>
                    </a:cubicBezTo>
                    <a:cubicBezTo>
                      <a:pt x="9" y="87"/>
                      <a:pt x="9" y="90"/>
                      <a:pt x="10" y="91"/>
                    </a:cubicBezTo>
                    <a:close/>
                    <a:moveTo>
                      <a:pt x="11" y="100"/>
                    </a:moveTo>
                    <a:cubicBezTo>
                      <a:pt x="12" y="101"/>
                      <a:pt x="14" y="101"/>
                      <a:pt x="16" y="98"/>
                    </a:cubicBezTo>
                    <a:cubicBezTo>
                      <a:pt x="18" y="96"/>
                      <a:pt x="18" y="91"/>
                      <a:pt x="18" y="91"/>
                    </a:cubicBezTo>
                    <a:cubicBezTo>
                      <a:pt x="18" y="91"/>
                      <a:pt x="13" y="92"/>
                      <a:pt x="11" y="94"/>
                    </a:cubicBezTo>
                    <a:cubicBezTo>
                      <a:pt x="9" y="97"/>
                      <a:pt x="10" y="99"/>
                      <a:pt x="11" y="100"/>
                    </a:cubicBezTo>
                    <a:close/>
                    <a:moveTo>
                      <a:pt x="13" y="109"/>
                    </a:moveTo>
                    <a:cubicBezTo>
                      <a:pt x="14" y="110"/>
                      <a:pt x="16" y="109"/>
                      <a:pt x="17" y="107"/>
                    </a:cubicBezTo>
                    <a:cubicBezTo>
                      <a:pt x="19" y="104"/>
                      <a:pt x="18" y="100"/>
                      <a:pt x="18" y="100"/>
                    </a:cubicBezTo>
                    <a:cubicBezTo>
                      <a:pt x="18" y="100"/>
                      <a:pt x="14" y="100"/>
                      <a:pt x="12" y="103"/>
                    </a:cubicBezTo>
                    <a:cubicBezTo>
                      <a:pt x="11" y="106"/>
                      <a:pt x="11" y="108"/>
                      <a:pt x="13" y="109"/>
                    </a:cubicBezTo>
                    <a:close/>
                    <a:moveTo>
                      <a:pt x="15" y="118"/>
                    </a:moveTo>
                    <a:cubicBezTo>
                      <a:pt x="17" y="119"/>
                      <a:pt x="19" y="118"/>
                      <a:pt x="20" y="115"/>
                    </a:cubicBezTo>
                    <a:cubicBezTo>
                      <a:pt x="21" y="112"/>
                      <a:pt x="20" y="108"/>
                      <a:pt x="20" y="108"/>
                    </a:cubicBezTo>
                    <a:cubicBezTo>
                      <a:pt x="20" y="108"/>
                      <a:pt x="16" y="109"/>
                      <a:pt x="14" y="112"/>
                    </a:cubicBezTo>
                    <a:cubicBezTo>
                      <a:pt x="13" y="115"/>
                      <a:pt x="14" y="117"/>
                      <a:pt x="15" y="118"/>
                    </a:cubicBezTo>
                    <a:close/>
                    <a:moveTo>
                      <a:pt x="19" y="126"/>
                    </a:moveTo>
                    <a:cubicBezTo>
                      <a:pt x="21" y="127"/>
                      <a:pt x="22" y="125"/>
                      <a:pt x="23" y="123"/>
                    </a:cubicBezTo>
                    <a:cubicBezTo>
                      <a:pt x="24" y="120"/>
                      <a:pt x="22" y="116"/>
                      <a:pt x="22" y="116"/>
                    </a:cubicBezTo>
                    <a:cubicBezTo>
                      <a:pt x="22" y="116"/>
                      <a:pt x="18" y="117"/>
                      <a:pt x="17" y="120"/>
                    </a:cubicBezTo>
                    <a:cubicBezTo>
                      <a:pt x="16" y="123"/>
                      <a:pt x="17" y="125"/>
                      <a:pt x="19" y="126"/>
                    </a:cubicBezTo>
                    <a:close/>
                    <a:moveTo>
                      <a:pt x="24" y="134"/>
                    </a:moveTo>
                    <a:cubicBezTo>
                      <a:pt x="25" y="134"/>
                      <a:pt x="27" y="133"/>
                      <a:pt x="27" y="130"/>
                    </a:cubicBezTo>
                    <a:cubicBezTo>
                      <a:pt x="28" y="127"/>
                      <a:pt x="26" y="123"/>
                      <a:pt x="26" y="123"/>
                    </a:cubicBezTo>
                    <a:cubicBezTo>
                      <a:pt x="26" y="123"/>
                      <a:pt x="22" y="125"/>
                      <a:pt x="21" y="128"/>
                    </a:cubicBezTo>
                    <a:cubicBezTo>
                      <a:pt x="21" y="131"/>
                      <a:pt x="22" y="134"/>
                      <a:pt x="24" y="134"/>
                    </a:cubicBezTo>
                    <a:close/>
                    <a:moveTo>
                      <a:pt x="29" y="141"/>
                    </a:moveTo>
                    <a:cubicBezTo>
                      <a:pt x="31" y="142"/>
                      <a:pt x="32" y="140"/>
                      <a:pt x="32" y="137"/>
                    </a:cubicBezTo>
                    <a:cubicBezTo>
                      <a:pt x="33" y="134"/>
                      <a:pt x="30" y="130"/>
                      <a:pt x="30" y="130"/>
                    </a:cubicBezTo>
                    <a:cubicBezTo>
                      <a:pt x="30" y="130"/>
                      <a:pt x="27" y="133"/>
                      <a:pt x="26" y="136"/>
                    </a:cubicBezTo>
                    <a:cubicBezTo>
                      <a:pt x="26" y="139"/>
                      <a:pt x="27" y="141"/>
                      <a:pt x="29" y="141"/>
                    </a:cubicBezTo>
                    <a:close/>
                    <a:moveTo>
                      <a:pt x="36" y="148"/>
                    </a:moveTo>
                    <a:cubicBezTo>
                      <a:pt x="38" y="148"/>
                      <a:pt x="39" y="146"/>
                      <a:pt x="39" y="143"/>
                    </a:cubicBezTo>
                    <a:cubicBezTo>
                      <a:pt x="38" y="140"/>
                      <a:pt x="35" y="137"/>
                      <a:pt x="35" y="137"/>
                    </a:cubicBezTo>
                    <a:cubicBezTo>
                      <a:pt x="35" y="137"/>
                      <a:pt x="32" y="140"/>
                      <a:pt x="32" y="143"/>
                    </a:cubicBezTo>
                    <a:cubicBezTo>
                      <a:pt x="32" y="146"/>
                      <a:pt x="34" y="148"/>
                      <a:pt x="36" y="148"/>
                    </a:cubicBezTo>
                    <a:close/>
                    <a:moveTo>
                      <a:pt x="44" y="154"/>
                    </a:moveTo>
                    <a:cubicBezTo>
                      <a:pt x="46" y="154"/>
                      <a:pt x="46" y="152"/>
                      <a:pt x="46" y="149"/>
                    </a:cubicBezTo>
                    <a:cubicBezTo>
                      <a:pt x="45" y="146"/>
                      <a:pt x="41" y="143"/>
                      <a:pt x="41" y="143"/>
                    </a:cubicBezTo>
                    <a:cubicBezTo>
                      <a:pt x="41" y="143"/>
                      <a:pt x="39" y="146"/>
                      <a:pt x="39" y="149"/>
                    </a:cubicBezTo>
                    <a:cubicBezTo>
                      <a:pt x="40" y="153"/>
                      <a:pt x="42" y="154"/>
                      <a:pt x="44" y="154"/>
                    </a:cubicBezTo>
                    <a:close/>
                    <a:moveTo>
                      <a:pt x="8" y="82"/>
                    </a:moveTo>
                    <a:cubicBezTo>
                      <a:pt x="9" y="81"/>
                      <a:pt x="9" y="78"/>
                      <a:pt x="8" y="76"/>
                    </a:cubicBezTo>
                    <a:cubicBezTo>
                      <a:pt x="6" y="73"/>
                      <a:pt x="2" y="72"/>
                      <a:pt x="2" y="72"/>
                    </a:cubicBezTo>
                    <a:cubicBezTo>
                      <a:pt x="2" y="72"/>
                      <a:pt x="1" y="77"/>
                      <a:pt x="3" y="80"/>
                    </a:cubicBezTo>
                    <a:cubicBezTo>
                      <a:pt x="5" y="83"/>
                      <a:pt x="7" y="83"/>
                      <a:pt x="8" y="82"/>
                    </a:cubicBezTo>
                    <a:close/>
                    <a:moveTo>
                      <a:pt x="8" y="91"/>
                    </a:moveTo>
                    <a:cubicBezTo>
                      <a:pt x="9" y="90"/>
                      <a:pt x="9" y="88"/>
                      <a:pt x="7" y="85"/>
                    </a:cubicBezTo>
                    <a:cubicBezTo>
                      <a:pt x="5" y="83"/>
                      <a:pt x="1" y="82"/>
                      <a:pt x="0" y="82"/>
                    </a:cubicBezTo>
                    <a:cubicBezTo>
                      <a:pt x="0" y="82"/>
                      <a:pt x="0" y="88"/>
                      <a:pt x="2" y="90"/>
                    </a:cubicBezTo>
                    <a:cubicBezTo>
                      <a:pt x="5" y="93"/>
                      <a:pt x="7" y="93"/>
                      <a:pt x="8" y="91"/>
                    </a:cubicBezTo>
                    <a:close/>
                    <a:moveTo>
                      <a:pt x="8" y="101"/>
                    </a:moveTo>
                    <a:cubicBezTo>
                      <a:pt x="9" y="99"/>
                      <a:pt x="9" y="97"/>
                      <a:pt x="7" y="94"/>
                    </a:cubicBezTo>
                    <a:cubicBezTo>
                      <a:pt x="5" y="92"/>
                      <a:pt x="0" y="92"/>
                      <a:pt x="0" y="92"/>
                    </a:cubicBezTo>
                    <a:cubicBezTo>
                      <a:pt x="0" y="92"/>
                      <a:pt x="1" y="98"/>
                      <a:pt x="3" y="100"/>
                    </a:cubicBezTo>
                    <a:cubicBezTo>
                      <a:pt x="5" y="102"/>
                      <a:pt x="8" y="102"/>
                      <a:pt x="8" y="101"/>
                    </a:cubicBezTo>
                    <a:close/>
                    <a:moveTo>
                      <a:pt x="10" y="110"/>
                    </a:moveTo>
                    <a:cubicBezTo>
                      <a:pt x="11" y="108"/>
                      <a:pt x="10" y="106"/>
                      <a:pt x="8" y="104"/>
                    </a:cubicBezTo>
                    <a:cubicBezTo>
                      <a:pt x="5" y="102"/>
                      <a:pt x="1" y="102"/>
                      <a:pt x="1" y="102"/>
                    </a:cubicBezTo>
                    <a:cubicBezTo>
                      <a:pt x="1" y="102"/>
                      <a:pt x="2" y="108"/>
                      <a:pt x="5" y="110"/>
                    </a:cubicBezTo>
                    <a:cubicBezTo>
                      <a:pt x="7" y="112"/>
                      <a:pt x="9" y="111"/>
                      <a:pt x="10" y="110"/>
                    </a:cubicBezTo>
                    <a:close/>
                    <a:moveTo>
                      <a:pt x="13" y="119"/>
                    </a:moveTo>
                    <a:cubicBezTo>
                      <a:pt x="14" y="117"/>
                      <a:pt x="13" y="115"/>
                      <a:pt x="10" y="113"/>
                    </a:cubicBezTo>
                    <a:cubicBezTo>
                      <a:pt x="7" y="111"/>
                      <a:pt x="3" y="112"/>
                      <a:pt x="3" y="112"/>
                    </a:cubicBezTo>
                    <a:cubicBezTo>
                      <a:pt x="3" y="112"/>
                      <a:pt x="5" y="118"/>
                      <a:pt x="8" y="119"/>
                    </a:cubicBezTo>
                    <a:cubicBezTo>
                      <a:pt x="10" y="121"/>
                      <a:pt x="12" y="120"/>
                      <a:pt x="13" y="119"/>
                    </a:cubicBezTo>
                    <a:close/>
                    <a:moveTo>
                      <a:pt x="17" y="127"/>
                    </a:moveTo>
                    <a:cubicBezTo>
                      <a:pt x="17" y="125"/>
                      <a:pt x="16" y="123"/>
                      <a:pt x="13" y="122"/>
                    </a:cubicBezTo>
                    <a:cubicBezTo>
                      <a:pt x="10" y="121"/>
                      <a:pt x="6" y="122"/>
                      <a:pt x="6" y="122"/>
                    </a:cubicBezTo>
                    <a:cubicBezTo>
                      <a:pt x="6" y="122"/>
                      <a:pt x="8" y="127"/>
                      <a:pt x="11" y="128"/>
                    </a:cubicBezTo>
                    <a:cubicBezTo>
                      <a:pt x="14" y="130"/>
                      <a:pt x="16" y="129"/>
                      <a:pt x="17" y="127"/>
                    </a:cubicBezTo>
                    <a:close/>
                    <a:moveTo>
                      <a:pt x="22" y="135"/>
                    </a:moveTo>
                    <a:cubicBezTo>
                      <a:pt x="22" y="134"/>
                      <a:pt x="20" y="132"/>
                      <a:pt x="17" y="131"/>
                    </a:cubicBezTo>
                    <a:cubicBezTo>
                      <a:pt x="14" y="129"/>
                      <a:pt x="10" y="131"/>
                      <a:pt x="10" y="131"/>
                    </a:cubicBezTo>
                    <a:cubicBezTo>
                      <a:pt x="10" y="131"/>
                      <a:pt x="13" y="136"/>
                      <a:pt x="16" y="137"/>
                    </a:cubicBezTo>
                    <a:cubicBezTo>
                      <a:pt x="20" y="138"/>
                      <a:pt x="21" y="137"/>
                      <a:pt x="22" y="135"/>
                    </a:cubicBezTo>
                    <a:close/>
                    <a:moveTo>
                      <a:pt x="27" y="143"/>
                    </a:moveTo>
                    <a:cubicBezTo>
                      <a:pt x="27" y="141"/>
                      <a:pt x="26" y="139"/>
                      <a:pt x="23" y="139"/>
                    </a:cubicBezTo>
                    <a:cubicBezTo>
                      <a:pt x="19" y="138"/>
                      <a:pt x="16" y="140"/>
                      <a:pt x="16" y="140"/>
                    </a:cubicBezTo>
                    <a:cubicBezTo>
                      <a:pt x="16" y="140"/>
                      <a:pt x="19" y="145"/>
                      <a:pt x="23" y="145"/>
                    </a:cubicBezTo>
                    <a:cubicBezTo>
                      <a:pt x="26" y="146"/>
                      <a:pt x="27" y="145"/>
                      <a:pt x="27" y="143"/>
                    </a:cubicBezTo>
                    <a:close/>
                    <a:moveTo>
                      <a:pt x="34" y="150"/>
                    </a:moveTo>
                    <a:cubicBezTo>
                      <a:pt x="34" y="148"/>
                      <a:pt x="32" y="147"/>
                      <a:pt x="29" y="146"/>
                    </a:cubicBezTo>
                    <a:cubicBezTo>
                      <a:pt x="26" y="146"/>
                      <a:pt x="22" y="148"/>
                      <a:pt x="22" y="148"/>
                    </a:cubicBezTo>
                    <a:cubicBezTo>
                      <a:pt x="22" y="148"/>
                      <a:pt x="26" y="153"/>
                      <a:pt x="30" y="153"/>
                    </a:cubicBezTo>
                    <a:cubicBezTo>
                      <a:pt x="33" y="153"/>
                      <a:pt x="35" y="152"/>
                      <a:pt x="34" y="150"/>
                    </a:cubicBezTo>
                    <a:close/>
                    <a:moveTo>
                      <a:pt x="42" y="156"/>
                    </a:moveTo>
                    <a:cubicBezTo>
                      <a:pt x="42" y="154"/>
                      <a:pt x="40" y="153"/>
                      <a:pt x="36" y="153"/>
                    </a:cubicBezTo>
                    <a:cubicBezTo>
                      <a:pt x="33" y="153"/>
                      <a:pt x="30" y="156"/>
                      <a:pt x="30" y="156"/>
                    </a:cubicBezTo>
                    <a:cubicBezTo>
                      <a:pt x="30" y="156"/>
                      <a:pt x="34" y="160"/>
                      <a:pt x="38" y="159"/>
                    </a:cubicBezTo>
                    <a:cubicBezTo>
                      <a:pt x="41" y="159"/>
                      <a:pt x="43" y="158"/>
                      <a:pt x="42" y="156"/>
                    </a:cubicBezTo>
                    <a:close/>
                    <a:moveTo>
                      <a:pt x="48" y="157"/>
                    </a:moveTo>
                    <a:cubicBezTo>
                      <a:pt x="49" y="157"/>
                      <a:pt x="50" y="158"/>
                      <a:pt x="50" y="158"/>
                    </a:cubicBezTo>
                    <a:cubicBezTo>
                      <a:pt x="52" y="159"/>
                      <a:pt x="52" y="160"/>
                      <a:pt x="52" y="160"/>
                    </a:cubicBezTo>
                    <a:cubicBezTo>
                      <a:pt x="52" y="160"/>
                      <a:pt x="51" y="161"/>
                      <a:pt x="49" y="160"/>
                    </a:cubicBezTo>
                    <a:cubicBezTo>
                      <a:pt x="49" y="160"/>
                      <a:pt x="48" y="159"/>
                      <a:pt x="47" y="159"/>
                    </a:cubicBezTo>
                    <a:cubicBezTo>
                      <a:pt x="46" y="158"/>
                      <a:pt x="45" y="159"/>
                      <a:pt x="43" y="159"/>
                    </a:cubicBezTo>
                    <a:cubicBezTo>
                      <a:pt x="41" y="160"/>
                      <a:pt x="39" y="163"/>
                      <a:pt x="39" y="163"/>
                    </a:cubicBezTo>
                    <a:cubicBezTo>
                      <a:pt x="38" y="163"/>
                      <a:pt x="44" y="166"/>
                      <a:pt x="47" y="165"/>
                    </a:cubicBezTo>
                    <a:cubicBezTo>
                      <a:pt x="48" y="165"/>
                      <a:pt x="49" y="165"/>
                      <a:pt x="49" y="165"/>
                    </a:cubicBezTo>
                    <a:cubicBezTo>
                      <a:pt x="52" y="164"/>
                      <a:pt x="55" y="163"/>
                      <a:pt x="60" y="165"/>
                    </a:cubicBezTo>
                    <a:cubicBezTo>
                      <a:pt x="62" y="166"/>
                      <a:pt x="64" y="167"/>
                      <a:pt x="67" y="167"/>
                    </a:cubicBezTo>
                    <a:cubicBezTo>
                      <a:pt x="69" y="168"/>
                      <a:pt x="69" y="167"/>
                      <a:pt x="69" y="167"/>
                    </a:cubicBezTo>
                    <a:cubicBezTo>
                      <a:pt x="69" y="167"/>
                      <a:pt x="69" y="166"/>
                      <a:pt x="68" y="165"/>
                    </a:cubicBezTo>
                    <a:cubicBezTo>
                      <a:pt x="65" y="165"/>
                      <a:pt x="63" y="164"/>
                      <a:pt x="60" y="163"/>
                    </a:cubicBezTo>
                    <a:cubicBezTo>
                      <a:pt x="56" y="161"/>
                      <a:pt x="55" y="158"/>
                      <a:pt x="54" y="155"/>
                    </a:cubicBezTo>
                    <a:cubicBezTo>
                      <a:pt x="54" y="155"/>
                      <a:pt x="54" y="154"/>
                      <a:pt x="54" y="154"/>
                    </a:cubicBezTo>
                    <a:cubicBezTo>
                      <a:pt x="52" y="151"/>
                      <a:pt x="48" y="148"/>
                      <a:pt x="48" y="148"/>
                    </a:cubicBezTo>
                    <a:cubicBezTo>
                      <a:pt x="49" y="148"/>
                      <a:pt x="47" y="151"/>
                      <a:pt x="47" y="154"/>
                    </a:cubicBezTo>
                    <a:cubicBezTo>
                      <a:pt x="47" y="155"/>
                      <a:pt x="47" y="157"/>
                      <a:pt x="48" y="157"/>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32" name="Freeform 35"/>
              <p:cNvSpPr>
                <a:spLocks noEditPoints="1"/>
              </p:cNvSpPr>
              <p:nvPr>
                <p:custDataLst>
                  <p:tags r:id="rId72"/>
                </p:custDataLst>
              </p:nvPr>
            </p:nvSpPr>
            <p:spPr bwMode="auto">
              <a:xfrm>
                <a:off x="3252470" y="2996987"/>
                <a:ext cx="358775" cy="528989"/>
              </a:xfrm>
              <a:custGeom>
                <a:avLst/>
                <a:gdLst>
                  <a:gd name="T0" fmla="*/ 98 w 109"/>
                  <a:gd name="T1" fmla="*/ 94 h 160"/>
                  <a:gd name="T2" fmla="*/ 91 w 109"/>
                  <a:gd name="T3" fmla="*/ 90 h 160"/>
                  <a:gd name="T4" fmla="*/ 109 w 109"/>
                  <a:gd name="T5" fmla="*/ 77 h 160"/>
                  <a:gd name="T6" fmla="*/ 98 w 109"/>
                  <a:gd name="T7" fmla="*/ 78 h 160"/>
                  <a:gd name="T8" fmla="*/ 98 w 109"/>
                  <a:gd name="T9" fmla="*/ 78 h 160"/>
                  <a:gd name="T10" fmla="*/ 101 w 109"/>
                  <a:gd name="T11" fmla="*/ 75 h 160"/>
                  <a:gd name="T12" fmla="*/ 94 w 109"/>
                  <a:gd name="T13" fmla="*/ 74 h 160"/>
                  <a:gd name="T14" fmla="*/ 108 w 109"/>
                  <a:gd name="T15" fmla="*/ 56 h 160"/>
                  <a:gd name="T16" fmla="*/ 98 w 109"/>
                  <a:gd name="T17" fmla="*/ 60 h 160"/>
                  <a:gd name="T18" fmla="*/ 98 w 109"/>
                  <a:gd name="T19" fmla="*/ 60 h 160"/>
                  <a:gd name="T20" fmla="*/ 101 w 109"/>
                  <a:gd name="T21" fmla="*/ 57 h 160"/>
                  <a:gd name="T22" fmla="*/ 93 w 109"/>
                  <a:gd name="T23" fmla="*/ 57 h 160"/>
                  <a:gd name="T24" fmla="*/ 103 w 109"/>
                  <a:gd name="T25" fmla="*/ 36 h 160"/>
                  <a:gd name="T26" fmla="*/ 94 w 109"/>
                  <a:gd name="T27" fmla="*/ 43 h 160"/>
                  <a:gd name="T28" fmla="*/ 94 w 109"/>
                  <a:gd name="T29" fmla="*/ 43 h 160"/>
                  <a:gd name="T30" fmla="*/ 96 w 109"/>
                  <a:gd name="T31" fmla="*/ 38 h 160"/>
                  <a:gd name="T32" fmla="*/ 88 w 109"/>
                  <a:gd name="T33" fmla="*/ 40 h 160"/>
                  <a:gd name="T34" fmla="*/ 93 w 109"/>
                  <a:gd name="T35" fmla="*/ 18 h 160"/>
                  <a:gd name="T36" fmla="*/ 86 w 109"/>
                  <a:gd name="T37" fmla="*/ 26 h 160"/>
                  <a:gd name="T38" fmla="*/ 86 w 109"/>
                  <a:gd name="T39" fmla="*/ 26 h 160"/>
                  <a:gd name="T40" fmla="*/ 86 w 109"/>
                  <a:gd name="T41" fmla="*/ 21 h 160"/>
                  <a:gd name="T42" fmla="*/ 79 w 109"/>
                  <a:gd name="T43" fmla="*/ 25 h 160"/>
                  <a:gd name="T44" fmla="*/ 61 w 109"/>
                  <a:gd name="T45" fmla="*/ 0 h 160"/>
                  <a:gd name="T46" fmla="*/ 83 w 109"/>
                  <a:gd name="T47" fmla="*/ 9 h 160"/>
                  <a:gd name="T48" fmla="*/ 83 w 109"/>
                  <a:gd name="T49" fmla="*/ 9 h 160"/>
                  <a:gd name="T50" fmla="*/ 78 w 109"/>
                  <a:gd name="T51" fmla="*/ 15 h 160"/>
                  <a:gd name="T52" fmla="*/ 88 w 109"/>
                  <a:gd name="T53" fmla="*/ 98 h 160"/>
                  <a:gd name="T54" fmla="*/ 85 w 109"/>
                  <a:gd name="T55" fmla="*/ 99 h 160"/>
                  <a:gd name="T56" fmla="*/ 86 w 109"/>
                  <a:gd name="T57" fmla="*/ 112 h 160"/>
                  <a:gd name="T58" fmla="*/ 86 w 109"/>
                  <a:gd name="T59" fmla="*/ 112 h 160"/>
                  <a:gd name="T60" fmla="*/ 78 w 109"/>
                  <a:gd name="T61" fmla="*/ 124 h 160"/>
                  <a:gd name="T62" fmla="*/ 69 w 109"/>
                  <a:gd name="T63" fmla="*/ 126 h 160"/>
                  <a:gd name="T64" fmla="*/ 66 w 109"/>
                  <a:gd name="T65" fmla="*/ 125 h 160"/>
                  <a:gd name="T66" fmla="*/ 61 w 109"/>
                  <a:gd name="T67" fmla="*/ 137 h 160"/>
                  <a:gd name="T68" fmla="*/ 61 w 109"/>
                  <a:gd name="T69" fmla="*/ 137 h 160"/>
                  <a:gd name="T70" fmla="*/ 48 w 109"/>
                  <a:gd name="T71" fmla="*/ 145 h 160"/>
                  <a:gd name="T72" fmla="*/ 39 w 109"/>
                  <a:gd name="T73" fmla="*/ 143 h 160"/>
                  <a:gd name="T74" fmla="*/ 36 w 109"/>
                  <a:gd name="T75" fmla="*/ 141 h 160"/>
                  <a:gd name="T76" fmla="*/ 100 w 109"/>
                  <a:gd name="T77" fmla="*/ 103 h 160"/>
                  <a:gd name="T78" fmla="*/ 100 w 109"/>
                  <a:gd name="T79" fmla="*/ 103 h 160"/>
                  <a:gd name="T80" fmla="*/ 90 w 109"/>
                  <a:gd name="T81" fmla="*/ 111 h 160"/>
                  <a:gd name="T82" fmla="*/ 90 w 109"/>
                  <a:gd name="T83" fmla="*/ 114 h 160"/>
                  <a:gd name="T84" fmla="*/ 91 w 109"/>
                  <a:gd name="T85" fmla="*/ 124 h 160"/>
                  <a:gd name="T86" fmla="*/ 77 w 109"/>
                  <a:gd name="T87" fmla="*/ 136 h 160"/>
                  <a:gd name="T88" fmla="*/ 77 w 109"/>
                  <a:gd name="T89" fmla="*/ 136 h 160"/>
                  <a:gd name="T90" fmla="*/ 66 w 109"/>
                  <a:gd name="T91" fmla="*/ 138 h 160"/>
                  <a:gd name="T92" fmla="*/ 64 w 109"/>
                  <a:gd name="T93" fmla="*/ 141 h 160"/>
                  <a:gd name="T94" fmla="*/ 60 w 109"/>
                  <a:gd name="T95" fmla="*/ 150 h 160"/>
                  <a:gd name="T96" fmla="*/ 42 w 109"/>
                  <a:gd name="T97" fmla="*/ 155 h 160"/>
                  <a:gd name="T98" fmla="*/ 42 w 109"/>
                  <a:gd name="T99" fmla="*/ 155 h 160"/>
                  <a:gd name="T100" fmla="*/ 30 w 109"/>
                  <a:gd name="T101" fmla="*/ 152 h 160"/>
                  <a:gd name="T102" fmla="*/ 20 w 109"/>
                  <a:gd name="T103" fmla="*/ 145 h 160"/>
                  <a:gd name="T104" fmla="*/ 1 w 109"/>
                  <a:gd name="T105" fmla="*/ 149 h 160"/>
                  <a:gd name="T106" fmla="*/ 21 w 109"/>
                  <a:gd name="T107" fmla="*/ 158 h 160"/>
                  <a:gd name="T108" fmla="*/ 21 w 109"/>
                  <a:gd name="T109" fmla="*/ 152 h 160"/>
                  <a:gd name="T110" fmla="*/ 27 w 109"/>
                  <a:gd name="T111" fmla="*/ 1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9" h="160">
                    <a:moveTo>
                      <a:pt x="103" y="94"/>
                    </a:moveTo>
                    <a:cubicBezTo>
                      <a:pt x="106" y="92"/>
                      <a:pt x="107" y="87"/>
                      <a:pt x="107" y="87"/>
                    </a:cubicBezTo>
                    <a:cubicBezTo>
                      <a:pt x="107" y="87"/>
                      <a:pt x="103" y="86"/>
                      <a:pt x="101" y="88"/>
                    </a:cubicBezTo>
                    <a:cubicBezTo>
                      <a:pt x="98" y="90"/>
                      <a:pt x="97" y="92"/>
                      <a:pt x="98" y="94"/>
                    </a:cubicBezTo>
                    <a:cubicBezTo>
                      <a:pt x="99" y="95"/>
                      <a:pt x="101" y="96"/>
                      <a:pt x="103" y="94"/>
                    </a:cubicBezTo>
                    <a:close/>
                    <a:moveTo>
                      <a:pt x="96" y="87"/>
                    </a:moveTo>
                    <a:cubicBezTo>
                      <a:pt x="95" y="84"/>
                      <a:pt x="90" y="83"/>
                      <a:pt x="90" y="83"/>
                    </a:cubicBezTo>
                    <a:cubicBezTo>
                      <a:pt x="90" y="83"/>
                      <a:pt x="90" y="88"/>
                      <a:pt x="91" y="90"/>
                    </a:cubicBezTo>
                    <a:cubicBezTo>
                      <a:pt x="92" y="93"/>
                      <a:pt x="94" y="94"/>
                      <a:pt x="96" y="93"/>
                    </a:cubicBezTo>
                    <a:cubicBezTo>
                      <a:pt x="97" y="92"/>
                      <a:pt x="98" y="90"/>
                      <a:pt x="96" y="87"/>
                    </a:cubicBezTo>
                    <a:close/>
                    <a:moveTo>
                      <a:pt x="106" y="84"/>
                    </a:moveTo>
                    <a:cubicBezTo>
                      <a:pt x="108" y="82"/>
                      <a:pt x="109" y="77"/>
                      <a:pt x="109" y="77"/>
                    </a:cubicBezTo>
                    <a:cubicBezTo>
                      <a:pt x="109" y="77"/>
                      <a:pt x="105" y="77"/>
                      <a:pt x="102" y="79"/>
                    </a:cubicBezTo>
                    <a:cubicBezTo>
                      <a:pt x="100" y="81"/>
                      <a:pt x="99" y="83"/>
                      <a:pt x="100" y="85"/>
                    </a:cubicBezTo>
                    <a:cubicBezTo>
                      <a:pt x="101" y="86"/>
                      <a:pt x="103" y="86"/>
                      <a:pt x="106" y="84"/>
                    </a:cubicBezTo>
                    <a:close/>
                    <a:moveTo>
                      <a:pt x="98" y="78"/>
                    </a:moveTo>
                    <a:cubicBezTo>
                      <a:pt x="96" y="76"/>
                      <a:pt x="92" y="75"/>
                      <a:pt x="92" y="75"/>
                    </a:cubicBezTo>
                    <a:cubicBezTo>
                      <a:pt x="92" y="75"/>
                      <a:pt x="91" y="80"/>
                      <a:pt x="93" y="82"/>
                    </a:cubicBezTo>
                    <a:cubicBezTo>
                      <a:pt x="94" y="85"/>
                      <a:pt x="96" y="85"/>
                      <a:pt x="98" y="84"/>
                    </a:cubicBezTo>
                    <a:cubicBezTo>
                      <a:pt x="99" y="83"/>
                      <a:pt x="99" y="81"/>
                      <a:pt x="98" y="78"/>
                    </a:cubicBezTo>
                    <a:close/>
                    <a:moveTo>
                      <a:pt x="107" y="74"/>
                    </a:moveTo>
                    <a:cubicBezTo>
                      <a:pt x="109" y="72"/>
                      <a:pt x="109" y="66"/>
                      <a:pt x="109" y="66"/>
                    </a:cubicBezTo>
                    <a:cubicBezTo>
                      <a:pt x="109" y="66"/>
                      <a:pt x="105" y="67"/>
                      <a:pt x="103" y="69"/>
                    </a:cubicBezTo>
                    <a:cubicBezTo>
                      <a:pt x="101" y="72"/>
                      <a:pt x="100" y="74"/>
                      <a:pt x="101" y="75"/>
                    </a:cubicBezTo>
                    <a:cubicBezTo>
                      <a:pt x="102" y="77"/>
                      <a:pt x="105" y="77"/>
                      <a:pt x="107" y="74"/>
                    </a:cubicBezTo>
                    <a:close/>
                    <a:moveTo>
                      <a:pt x="98" y="69"/>
                    </a:moveTo>
                    <a:cubicBezTo>
                      <a:pt x="96" y="67"/>
                      <a:pt x="92" y="67"/>
                      <a:pt x="92" y="67"/>
                    </a:cubicBezTo>
                    <a:cubicBezTo>
                      <a:pt x="92" y="67"/>
                      <a:pt x="92" y="71"/>
                      <a:pt x="94" y="74"/>
                    </a:cubicBezTo>
                    <a:cubicBezTo>
                      <a:pt x="96" y="76"/>
                      <a:pt x="98" y="76"/>
                      <a:pt x="99" y="75"/>
                    </a:cubicBezTo>
                    <a:cubicBezTo>
                      <a:pt x="100" y="74"/>
                      <a:pt x="100" y="72"/>
                      <a:pt x="98" y="69"/>
                    </a:cubicBezTo>
                    <a:close/>
                    <a:moveTo>
                      <a:pt x="107" y="64"/>
                    </a:moveTo>
                    <a:cubicBezTo>
                      <a:pt x="109" y="62"/>
                      <a:pt x="109" y="56"/>
                      <a:pt x="108" y="56"/>
                    </a:cubicBezTo>
                    <a:cubicBezTo>
                      <a:pt x="108" y="56"/>
                      <a:pt x="104" y="57"/>
                      <a:pt x="102" y="60"/>
                    </a:cubicBezTo>
                    <a:cubicBezTo>
                      <a:pt x="101" y="62"/>
                      <a:pt x="101" y="65"/>
                      <a:pt x="102" y="66"/>
                    </a:cubicBezTo>
                    <a:cubicBezTo>
                      <a:pt x="103" y="67"/>
                      <a:pt x="105" y="67"/>
                      <a:pt x="107" y="64"/>
                    </a:cubicBezTo>
                    <a:close/>
                    <a:moveTo>
                      <a:pt x="98" y="60"/>
                    </a:moveTo>
                    <a:cubicBezTo>
                      <a:pt x="96" y="58"/>
                      <a:pt x="91" y="59"/>
                      <a:pt x="91" y="59"/>
                    </a:cubicBezTo>
                    <a:cubicBezTo>
                      <a:pt x="91" y="59"/>
                      <a:pt x="92" y="63"/>
                      <a:pt x="94" y="65"/>
                    </a:cubicBezTo>
                    <a:cubicBezTo>
                      <a:pt x="96" y="67"/>
                      <a:pt x="98" y="68"/>
                      <a:pt x="99" y="66"/>
                    </a:cubicBezTo>
                    <a:cubicBezTo>
                      <a:pt x="100" y="65"/>
                      <a:pt x="100" y="62"/>
                      <a:pt x="98" y="60"/>
                    </a:cubicBezTo>
                    <a:close/>
                    <a:moveTo>
                      <a:pt x="106" y="55"/>
                    </a:moveTo>
                    <a:cubicBezTo>
                      <a:pt x="108" y="52"/>
                      <a:pt x="107" y="46"/>
                      <a:pt x="107" y="46"/>
                    </a:cubicBezTo>
                    <a:cubicBezTo>
                      <a:pt x="107" y="46"/>
                      <a:pt x="102" y="48"/>
                      <a:pt x="101" y="50"/>
                    </a:cubicBezTo>
                    <a:cubicBezTo>
                      <a:pt x="99" y="53"/>
                      <a:pt x="100" y="56"/>
                      <a:pt x="101" y="57"/>
                    </a:cubicBezTo>
                    <a:cubicBezTo>
                      <a:pt x="102" y="58"/>
                      <a:pt x="104" y="57"/>
                      <a:pt x="106" y="55"/>
                    </a:cubicBezTo>
                    <a:close/>
                    <a:moveTo>
                      <a:pt x="96" y="51"/>
                    </a:moveTo>
                    <a:cubicBezTo>
                      <a:pt x="94" y="50"/>
                      <a:pt x="90" y="51"/>
                      <a:pt x="90" y="51"/>
                    </a:cubicBezTo>
                    <a:cubicBezTo>
                      <a:pt x="90" y="51"/>
                      <a:pt x="91" y="55"/>
                      <a:pt x="93" y="57"/>
                    </a:cubicBezTo>
                    <a:cubicBezTo>
                      <a:pt x="96" y="59"/>
                      <a:pt x="98" y="59"/>
                      <a:pt x="99" y="57"/>
                    </a:cubicBezTo>
                    <a:cubicBezTo>
                      <a:pt x="100" y="56"/>
                      <a:pt x="99" y="53"/>
                      <a:pt x="96" y="51"/>
                    </a:cubicBezTo>
                    <a:close/>
                    <a:moveTo>
                      <a:pt x="104" y="45"/>
                    </a:moveTo>
                    <a:cubicBezTo>
                      <a:pt x="105" y="42"/>
                      <a:pt x="103" y="36"/>
                      <a:pt x="103" y="36"/>
                    </a:cubicBezTo>
                    <a:cubicBezTo>
                      <a:pt x="103" y="36"/>
                      <a:pt x="99" y="38"/>
                      <a:pt x="98" y="41"/>
                    </a:cubicBezTo>
                    <a:cubicBezTo>
                      <a:pt x="97" y="44"/>
                      <a:pt x="98" y="46"/>
                      <a:pt x="99" y="47"/>
                    </a:cubicBezTo>
                    <a:cubicBezTo>
                      <a:pt x="101" y="48"/>
                      <a:pt x="103" y="48"/>
                      <a:pt x="104" y="45"/>
                    </a:cubicBezTo>
                    <a:close/>
                    <a:moveTo>
                      <a:pt x="94" y="43"/>
                    </a:moveTo>
                    <a:cubicBezTo>
                      <a:pt x="91" y="41"/>
                      <a:pt x="87" y="43"/>
                      <a:pt x="87" y="43"/>
                    </a:cubicBezTo>
                    <a:cubicBezTo>
                      <a:pt x="87" y="43"/>
                      <a:pt x="89" y="47"/>
                      <a:pt x="91" y="48"/>
                    </a:cubicBezTo>
                    <a:cubicBezTo>
                      <a:pt x="94" y="50"/>
                      <a:pt x="96" y="50"/>
                      <a:pt x="97" y="48"/>
                    </a:cubicBezTo>
                    <a:cubicBezTo>
                      <a:pt x="98" y="47"/>
                      <a:pt x="97" y="44"/>
                      <a:pt x="94" y="43"/>
                    </a:cubicBezTo>
                    <a:close/>
                    <a:moveTo>
                      <a:pt x="100" y="35"/>
                    </a:moveTo>
                    <a:cubicBezTo>
                      <a:pt x="101" y="32"/>
                      <a:pt x="99" y="27"/>
                      <a:pt x="99" y="27"/>
                    </a:cubicBezTo>
                    <a:cubicBezTo>
                      <a:pt x="99" y="27"/>
                      <a:pt x="95" y="29"/>
                      <a:pt x="94" y="32"/>
                    </a:cubicBezTo>
                    <a:cubicBezTo>
                      <a:pt x="94" y="35"/>
                      <a:pt x="95" y="38"/>
                      <a:pt x="96" y="38"/>
                    </a:cubicBezTo>
                    <a:cubicBezTo>
                      <a:pt x="98" y="39"/>
                      <a:pt x="100" y="38"/>
                      <a:pt x="100" y="35"/>
                    </a:cubicBezTo>
                    <a:close/>
                    <a:moveTo>
                      <a:pt x="90" y="34"/>
                    </a:moveTo>
                    <a:cubicBezTo>
                      <a:pt x="87" y="33"/>
                      <a:pt x="83" y="35"/>
                      <a:pt x="83" y="35"/>
                    </a:cubicBezTo>
                    <a:cubicBezTo>
                      <a:pt x="84" y="35"/>
                      <a:pt x="86" y="39"/>
                      <a:pt x="88" y="40"/>
                    </a:cubicBezTo>
                    <a:cubicBezTo>
                      <a:pt x="91" y="42"/>
                      <a:pt x="93" y="41"/>
                      <a:pt x="94" y="39"/>
                    </a:cubicBezTo>
                    <a:cubicBezTo>
                      <a:pt x="94" y="38"/>
                      <a:pt x="93" y="35"/>
                      <a:pt x="90" y="34"/>
                    </a:cubicBezTo>
                    <a:close/>
                    <a:moveTo>
                      <a:pt x="96" y="26"/>
                    </a:moveTo>
                    <a:cubicBezTo>
                      <a:pt x="96" y="23"/>
                      <a:pt x="93" y="18"/>
                      <a:pt x="93" y="18"/>
                    </a:cubicBezTo>
                    <a:cubicBezTo>
                      <a:pt x="93" y="18"/>
                      <a:pt x="90" y="20"/>
                      <a:pt x="89" y="24"/>
                    </a:cubicBezTo>
                    <a:cubicBezTo>
                      <a:pt x="89" y="27"/>
                      <a:pt x="90" y="29"/>
                      <a:pt x="92" y="30"/>
                    </a:cubicBezTo>
                    <a:cubicBezTo>
                      <a:pt x="94" y="30"/>
                      <a:pt x="95" y="29"/>
                      <a:pt x="96" y="26"/>
                    </a:cubicBezTo>
                    <a:close/>
                    <a:moveTo>
                      <a:pt x="86" y="26"/>
                    </a:moveTo>
                    <a:cubicBezTo>
                      <a:pt x="82" y="25"/>
                      <a:pt x="79" y="28"/>
                      <a:pt x="79" y="28"/>
                    </a:cubicBezTo>
                    <a:cubicBezTo>
                      <a:pt x="79" y="28"/>
                      <a:pt x="82" y="31"/>
                      <a:pt x="85" y="32"/>
                    </a:cubicBezTo>
                    <a:cubicBezTo>
                      <a:pt x="87" y="33"/>
                      <a:pt x="89" y="33"/>
                      <a:pt x="90" y="31"/>
                    </a:cubicBezTo>
                    <a:cubicBezTo>
                      <a:pt x="90" y="29"/>
                      <a:pt x="89" y="27"/>
                      <a:pt x="86" y="26"/>
                    </a:cubicBezTo>
                    <a:close/>
                    <a:moveTo>
                      <a:pt x="90" y="17"/>
                    </a:moveTo>
                    <a:cubicBezTo>
                      <a:pt x="90" y="14"/>
                      <a:pt x="86" y="9"/>
                      <a:pt x="86" y="9"/>
                    </a:cubicBezTo>
                    <a:cubicBezTo>
                      <a:pt x="86" y="9"/>
                      <a:pt x="83" y="12"/>
                      <a:pt x="83" y="15"/>
                    </a:cubicBezTo>
                    <a:cubicBezTo>
                      <a:pt x="83" y="19"/>
                      <a:pt x="85" y="21"/>
                      <a:pt x="86" y="21"/>
                    </a:cubicBezTo>
                    <a:cubicBezTo>
                      <a:pt x="88" y="22"/>
                      <a:pt x="90" y="21"/>
                      <a:pt x="90" y="17"/>
                    </a:cubicBezTo>
                    <a:close/>
                    <a:moveTo>
                      <a:pt x="80" y="18"/>
                    </a:moveTo>
                    <a:cubicBezTo>
                      <a:pt x="76" y="18"/>
                      <a:pt x="73" y="21"/>
                      <a:pt x="73" y="21"/>
                    </a:cubicBezTo>
                    <a:cubicBezTo>
                      <a:pt x="73" y="21"/>
                      <a:pt x="76" y="24"/>
                      <a:pt x="79" y="25"/>
                    </a:cubicBezTo>
                    <a:cubicBezTo>
                      <a:pt x="83" y="25"/>
                      <a:pt x="84" y="25"/>
                      <a:pt x="84" y="23"/>
                    </a:cubicBezTo>
                    <a:cubicBezTo>
                      <a:pt x="85" y="21"/>
                      <a:pt x="83" y="19"/>
                      <a:pt x="80" y="18"/>
                    </a:cubicBezTo>
                    <a:close/>
                    <a:moveTo>
                      <a:pt x="70" y="3"/>
                    </a:moveTo>
                    <a:cubicBezTo>
                      <a:pt x="67" y="0"/>
                      <a:pt x="61" y="0"/>
                      <a:pt x="61" y="0"/>
                    </a:cubicBezTo>
                    <a:cubicBezTo>
                      <a:pt x="61" y="0"/>
                      <a:pt x="64" y="5"/>
                      <a:pt x="67" y="8"/>
                    </a:cubicBezTo>
                    <a:cubicBezTo>
                      <a:pt x="70" y="10"/>
                      <a:pt x="72" y="10"/>
                      <a:pt x="73" y="9"/>
                    </a:cubicBezTo>
                    <a:cubicBezTo>
                      <a:pt x="74" y="8"/>
                      <a:pt x="74" y="5"/>
                      <a:pt x="70" y="3"/>
                    </a:cubicBezTo>
                    <a:close/>
                    <a:moveTo>
                      <a:pt x="83" y="9"/>
                    </a:moveTo>
                    <a:cubicBezTo>
                      <a:pt x="82" y="5"/>
                      <a:pt x="77" y="1"/>
                      <a:pt x="77" y="1"/>
                    </a:cubicBezTo>
                    <a:cubicBezTo>
                      <a:pt x="77" y="1"/>
                      <a:pt x="75" y="4"/>
                      <a:pt x="75" y="8"/>
                    </a:cubicBezTo>
                    <a:cubicBezTo>
                      <a:pt x="76" y="11"/>
                      <a:pt x="78" y="13"/>
                      <a:pt x="80" y="13"/>
                    </a:cubicBezTo>
                    <a:cubicBezTo>
                      <a:pt x="82" y="14"/>
                      <a:pt x="83" y="12"/>
                      <a:pt x="83" y="9"/>
                    </a:cubicBezTo>
                    <a:close/>
                    <a:moveTo>
                      <a:pt x="72" y="11"/>
                    </a:moveTo>
                    <a:cubicBezTo>
                      <a:pt x="69" y="11"/>
                      <a:pt x="66" y="14"/>
                      <a:pt x="66" y="14"/>
                    </a:cubicBezTo>
                    <a:cubicBezTo>
                      <a:pt x="66" y="14"/>
                      <a:pt x="70" y="17"/>
                      <a:pt x="73" y="18"/>
                    </a:cubicBezTo>
                    <a:cubicBezTo>
                      <a:pt x="76" y="18"/>
                      <a:pt x="78" y="17"/>
                      <a:pt x="78" y="15"/>
                    </a:cubicBezTo>
                    <a:cubicBezTo>
                      <a:pt x="78" y="13"/>
                      <a:pt x="76" y="11"/>
                      <a:pt x="72" y="11"/>
                    </a:cubicBezTo>
                    <a:close/>
                    <a:moveTo>
                      <a:pt x="94" y="96"/>
                    </a:moveTo>
                    <a:cubicBezTo>
                      <a:pt x="92" y="93"/>
                      <a:pt x="88" y="91"/>
                      <a:pt x="88" y="91"/>
                    </a:cubicBezTo>
                    <a:cubicBezTo>
                      <a:pt x="88" y="91"/>
                      <a:pt x="87" y="96"/>
                      <a:pt x="88" y="98"/>
                    </a:cubicBezTo>
                    <a:cubicBezTo>
                      <a:pt x="89" y="101"/>
                      <a:pt x="91" y="102"/>
                      <a:pt x="92" y="101"/>
                    </a:cubicBezTo>
                    <a:cubicBezTo>
                      <a:pt x="94" y="101"/>
                      <a:pt x="95" y="98"/>
                      <a:pt x="94" y="96"/>
                    </a:cubicBezTo>
                    <a:close/>
                    <a:moveTo>
                      <a:pt x="90" y="104"/>
                    </a:moveTo>
                    <a:cubicBezTo>
                      <a:pt x="89" y="101"/>
                      <a:pt x="85" y="99"/>
                      <a:pt x="85" y="99"/>
                    </a:cubicBezTo>
                    <a:cubicBezTo>
                      <a:pt x="85" y="99"/>
                      <a:pt x="84" y="103"/>
                      <a:pt x="84" y="106"/>
                    </a:cubicBezTo>
                    <a:cubicBezTo>
                      <a:pt x="85" y="109"/>
                      <a:pt x="87" y="110"/>
                      <a:pt x="88" y="110"/>
                    </a:cubicBezTo>
                    <a:cubicBezTo>
                      <a:pt x="90" y="109"/>
                      <a:pt x="91" y="107"/>
                      <a:pt x="90" y="104"/>
                    </a:cubicBezTo>
                    <a:close/>
                    <a:moveTo>
                      <a:pt x="86" y="112"/>
                    </a:moveTo>
                    <a:cubicBezTo>
                      <a:pt x="85" y="109"/>
                      <a:pt x="82" y="106"/>
                      <a:pt x="82" y="106"/>
                    </a:cubicBezTo>
                    <a:cubicBezTo>
                      <a:pt x="82" y="106"/>
                      <a:pt x="80" y="110"/>
                      <a:pt x="80" y="113"/>
                    </a:cubicBezTo>
                    <a:cubicBezTo>
                      <a:pt x="80" y="116"/>
                      <a:pt x="82" y="118"/>
                      <a:pt x="83" y="117"/>
                    </a:cubicBezTo>
                    <a:cubicBezTo>
                      <a:pt x="85" y="117"/>
                      <a:pt x="86" y="115"/>
                      <a:pt x="86" y="112"/>
                    </a:cubicBezTo>
                    <a:close/>
                    <a:moveTo>
                      <a:pt x="81" y="119"/>
                    </a:moveTo>
                    <a:cubicBezTo>
                      <a:pt x="81" y="116"/>
                      <a:pt x="77" y="113"/>
                      <a:pt x="77" y="113"/>
                    </a:cubicBezTo>
                    <a:cubicBezTo>
                      <a:pt x="77" y="113"/>
                      <a:pt x="75" y="117"/>
                      <a:pt x="75" y="120"/>
                    </a:cubicBezTo>
                    <a:cubicBezTo>
                      <a:pt x="75" y="123"/>
                      <a:pt x="76" y="125"/>
                      <a:pt x="78" y="124"/>
                    </a:cubicBezTo>
                    <a:cubicBezTo>
                      <a:pt x="80" y="124"/>
                      <a:pt x="81" y="122"/>
                      <a:pt x="81" y="119"/>
                    </a:cubicBezTo>
                    <a:close/>
                    <a:moveTo>
                      <a:pt x="75" y="126"/>
                    </a:moveTo>
                    <a:cubicBezTo>
                      <a:pt x="75" y="123"/>
                      <a:pt x="72" y="120"/>
                      <a:pt x="72" y="120"/>
                    </a:cubicBezTo>
                    <a:cubicBezTo>
                      <a:pt x="72" y="120"/>
                      <a:pt x="69" y="123"/>
                      <a:pt x="69" y="126"/>
                    </a:cubicBezTo>
                    <a:cubicBezTo>
                      <a:pt x="69" y="129"/>
                      <a:pt x="70" y="131"/>
                      <a:pt x="71" y="131"/>
                    </a:cubicBezTo>
                    <a:cubicBezTo>
                      <a:pt x="73" y="131"/>
                      <a:pt x="75" y="129"/>
                      <a:pt x="75" y="126"/>
                    </a:cubicBezTo>
                    <a:close/>
                    <a:moveTo>
                      <a:pt x="68" y="132"/>
                    </a:moveTo>
                    <a:cubicBezTo>
                      <a:pt x="69" y="129"/>
                      <a:pt x="66" y="125"/>
                      <a:pt x="66" y="125"/>
                    </a:cubicBezTo>
                    <a:cubicBezTo>
                      <a:pt x="66" y="126"/>
                      <a:pt x="63" y="128"/>
                      <a:pt x="62" y="131"/>
                    </a:cubicBezTo>
                    <a:cubicBezTo>
                      <a:pt x="62" y="134"/>
                      <a:pt x="63" y="136"/>
                      <a:pt x="64" y="136"/>
                    </a:cubicBezTo>
                    <a:cubicBezTo>
                      <a:pt x="66" y="137"/>
                      <a:pt x="68" y="135"/>
                      <a:pt x="68" y="132"/>
                    </a:cubicBezTo>
                    <a:close/>
                    <a:moveTo>
                      <a:pt x="61" y="137"/>
                    </a:moveTo>
                    <a:cubicBezTo>
                      <a:pt x="62" y="134"/>
                      <a:pt x="60" y="131"/>
                      <a:pt x="60" y="131"/>
                    </a:cubicBezTo>
                    <a:cubicBezTo>
                      <a:pt x="60" y="131"/>
                      <a:pt x="56" y="133"/>
                      <a:pt x="55" y="136"/>
                    </a:cubicBezTo>
                    <a:cubicBezTo>
                      <a:pt x="54" y="139"/>
                      <a:pt x="55" y="141"/>
                      <a:pt x="56" y="141"/>
                    </a:cubicBezTo>
                    <a:cubicBezTo>
                      <a:pt x="58" y="142"/>
                      <a:pt x="60" y="140"/>
                      <a:pt x="61" y="137"/>
                    </a:cubicBezTo>
                    <a:close/>
                    <a:moveTo>
                      <a:pt x="53" y="142"/>
                    </a:moveTo>
                    <a:cubicBezTo>
                      <a:pt x="54" y="139"/>
                      <a:pt x="52" y="135"/>
                      <a:pt x="52" y="135"/>
                    </a:cubicBezTo>
                    <a:cubicBezTo>
                      <a:pt x="52" y="135"/>
                      <a:pt x="49" y="137"/>
                      <a:pt x="47" y="140"/>
                    </a:cubicBezTo>
                    <a:cubicBezTo>
                      <a:pt x="46" y="143"/>
                      <a:pt x="46" y="145"/>
                      <a:pt x="48" y="145"/>
                    </a:cubicBezTo>
                    <a:cubicBezTo>
                      <a:pt x="50" y="146"/>
                      <a:pt x="52" y="145"/>
                      <a:pt x="53" y="142"/>
                    </a:cubicBezTo>
                    <a:close/>
                    <a:moveTo>
                      <a:pt x="45" y="145"/>
                    </a:moveTo>
                    <a:cubicBezTo>
                      <a:pt x="46" y="142"/>
                      <a:pt x="45" y="138"/>
                      <a:pt x="45" y="138"/>
                    </a:cubicBezTo>
                    <a:cubicBezTo>
                      <a:pt x="45" y="138"/>
                      <a:pt x="40" y="140"/>
                      <a:pt x="39" y="143"/>
                    </a:cubicBezTo>
                    <a:cubicBezTo>
                      <a:pt x="37" y="145"/>
                      <a:pt x="37" y="147"/>
                      <a:pt x="39" y="148"/>
                    </a:cubicBezTo>
                    <a:cubicBezTo>
                      <a:pt x="41" y="149"/>
                      <a:pt x="43" y="148"/>
                      <a:pt x="45" y="145"/>
                    </a:cubicBezTo>
                    <a:close/>
                    <a:moveTo>
                      <a:pt x="35" y="148"/>
                    </a:moveTo>
                    <a:cubicBezTo>
                      <a:pt x="37" y="145"/>
                      <a:pt x="36" y="141"/>
                      <a:pt x="36" y="141"/>
                    </a:cubicBezTo>
                    <a:cubicBezTo>
                      <a:pt x="36" y="141"/>
                      <a:pt x="32" y="142"/>
                      <a:pt x="30" y="144"/>
                    </a:cubicBezTo>
                    <a:cubicBezTo>
                      <a:pt x="28" y="147"/>
                      <a:pt x="28" y="149"/>
                      <a:pt x="29" y="150"/>
                    </a:cubicBezTo>
                    <a:cubicBezTo>
                      <a:pt x="31" y="151"/>
                      <a:pt x="33" y="150"/>
                      <a:pt x="35" y="148"/>
                    </a:cubicBezTo>
                    <a:close/>
                    <a:moveTo>
                      <a:pt x="100" y="103"/>
                    </a:moveTo>
                    <a:cubicBezTo>
                      <a:pt x="103" y="102"/>
                      <a:pt x="105" y="97"/>
                      <a:pt x="105" y="97"/>
                    </a:cubicBezTo>
                    <a:cubicBezTo>
                      <a:pt x="105" y="97"/>
                      <a:pt x="101" y="95"/>
                      <a:pt x="98" y="97"/>
                    </a:cubicBezTo>
                    <a:cubicBezTo>
                      <a:pt x="95" y="99"/>
                      <a:pt x="94" y="101"/>
                      <a:pt x="95" y="102"/>
                    </a:cubicBezTo>
                    <a:cubicBezTo>
                      <a:pt x="95" y="104"/>
                      <a:pt x="97" y="105"/>
                      <a:pt x="100" y="103"/>
                    </a:cubicBezTo>
                    <a:close/>
                    <a:moveTo>
                      <a:pt x="96" y="112"/>
                    </a:moveTo>
                    <a:cubicBezTo>
                      <a:pt x="99" y="111"/>
                      <a:pt x="101" y="106"/>
                      <a:pt x="101" y="106"/>
                    </a:cubicBezTo>
                    <a:cubicBezTo>
                      <a:pt x="101" y="106"/>
                      <a:pt x="97" y="105"/>
                      <a:pt x="94" y="106"/>
                    </a:cubicBezTo>
                    <a:cubicBezTo>
                      <a:pt x="91" y="107"/>
                      <a:pt x="90" y="109"/>
                      <a:pt x="90" y="111"/>
                    </a:cubicBezTo>
                    <a:cubicBezTo>
                      <a:pt x="91" y="113"/>
                      <a:pt x="93" y="113"/>
                      <a:pt x="96" y="112"/>
                    </a:cubicBezTo>
                    <a:close/>
                    <a:moveTo>
                      <a:pt x="90" y="121"/>
                    </a:moveTo>
                    <a:cubicBezTo>
                      <a:pt x="94" y="120"/>
                      <a:pt x="97" y="115"/>
                      <a:pt x="97" y="115"/>
                    </a:cubicBezTo>
                    <a:cubicBezTo>
                      <a:pt x="97" y="115"/>
                      <a:pt x="93" y="113"/>
                      <a:pt x="90" y="114"/>
                    </a:cubicBezTo>
                    <a:cubicBezTo>
                      <a:pt x="87" y="115"/>
                      <a:pt x="85" y="117"/>
                      <a:pt x="85" y="119"/>
                    </a:cubicBezTo>
                    <a:cubicBezTo>
                      <a:pt x="86" y="120"/>
                      <a:pt x="87" y="122"/>
                      <a:pt x="90" y="121"/>
                    </a:cubicBezTo>
                    <a:close/>
                    <a:moveTo>
                      <a:pt x="84" y="129"/>
                    </a:moveTo>
                    <a:cubicBezTo>
                      <a:pt x="88" y="128"/>
                      <a:pt x="91" y="124"/>
                      <a:pt x="91" y="124"/>
                    </a:cubicBezTo>
                    <a:cubicBezTo>
                      <a:pt x="91" y="124"/>
                      <a:pt x="87" y="121"/>
                      <a:pt x="84" y="122"/>
                    </a:cubicBezTo>
                    <a:cubicBezTo>
                      <a:pt x="81" y="123"/>
                      <a:pt x="80" y="124"/>
                      <a:pt x="80" y="126"/>
                    </a:cubicBezTo>
                    <a:cubicBezTo>
                      <a:pt x="80" y="128"/>
                      <a:pt x="81" y="129"/>
                      <a:pt x="84" y="129"/>
                    </a:cubicBezTo>
                    <a:close/>
                    <a:moveTo>
                      <a:pt x="77" y="136"/>
                    </a:moveTo>
                    <a:cubicBezTo>
                      <a:pt x="81" y="136"/>
                      <a:pt x="85" y="132"/>
                      <a:pt x="85" y="132"/>
                    </a:cubicBezTo>
                    <a:cubicBezTo>
                      <a:pt x="85" y="132"/>
                      <a:pt x="81" y="129"/>
                      <a:pt x="78" y="129"/>
                    </a:cubicBezTo>
                    <a:cubicBezTo>
                      <a:pt x="75" y="129"/>
                      <a:pt x="73" y="131"/>
                      <a:pt x="73" y="133"/>
                    </a:cubicBezTo>
                    <a:cubicBezTo>
                      <a:pt x="73" y="134"/>
                      <a:pt x="74" y="136"/>
                      <a:pt x="77" y="136"/>
                    </a:cubicBezTo>
                    <a:close/>
                    <a:moveTo>
                      <a:pt x="70" y="142"/>
                    </a:moveTo>
                    <a:cubicBezTo>
                      <a:pt x="73" y="142"/>
                      <a:pt x="77" y="139"/>
                      <a:pt x="77" y="139"/>
                    </a:cubicBezTo>
                    <a:cubicBezTo>
                      <a:pt x="77" y="139"/>
                      <a:pt x="74" y="136"/>
                      <a:pt x="71" y="136"/>
                    </a:cubicBezTo>
                    <a:cubicBezTo>
                      <a:pt x="68" y="135"/>
                      <a:pt x="66" y="137"/>
                      <a:pt x="66" y="138"/>
                    </a:cubicBezTo>
                    <a:cubicBezTo>
                      <a:pt x="65" y="140"/>
                      <a:pt x="66" y="142"/>
                      <a:pt x="70" y="142"/>
                    </a:cubicBezTo>
                    <a:close/>
                    <a:moveTo>
                      <a:pt x="61" y="147"/>
                    </a:moveTo>
                    <a:cubicBezTo>
                      <a:pt x="65" y="148"/>
                      <a:pt x="69" y="145"/>
                      <a:pt x="69" y="145"/>
                    </a:cubicBezTo>
                    <a:cubicBezTo>
                      <a:pt x="69" y="145"/>
                      <a:pt x="67" y="142"/>
                      <a:pt x="64" y="141"/>
                    </a:cubicBezTo>
                    <a:cubicBezTo>
                      <a:pt x="60" y="141"/>
                      <a:pt x="58" y="142"/>
                      <a:pt x="58" y="143"/>
                    </a:cubicBezTo>
                    <a:cubicBezTo>
                      <a:pt x="57" y="145"/>
                      <a:pt x="58" y="147"/>
                      <a:pt x="61" y="147"/>
                    </a:cubicBezTo>
                    <a:close/>
                    <a:moveTo>
                      <a:pt x="52" y="152"/>
                    </a:moveTo>
                    <a:cubicBezTo>
                      <a:pt x="55" y="153"/>
                      <a:pt x="60" y="150"/>
                      <a:pt x="60" y="150"/>
                    </a:cubicBezTo>
                    <a:cubicBezTo>
                      <a:pt x="60" y="150"/>
                      <a:pt x="58" y="147"/>
                      <a:pt x="55" y="146"/>
                    </a:cubicBezTo>
                    <a:cubicBezTo>
                      <a:pt x="52" y="145"/>
                      <a:pt x="50" y="146"/>
                      <a:pt x="49" y="147"/>
                    </a:cubicBezTo>
                    <a:cubicBezTo>
                      <a:pt x="48" y="149"/>
                      <a:pt x="49" y="151"/>
                      <a:pt x="52" y="152"/>
                    </a:cubicBezTo>
                    <a:close/>
                    <a:moveTo>
                      <a:pt x="42" y="155"/>
                    </a:moveTo>
                    <a:cubicBezTo>
                      <a:pt x="45" y="156"/>
                      <a:pt x="51" y="155"/>
                      <a:pt x="51" y="155"/>
                    </a:cubicBezTo>
                    <a:cubicBezTo>
                      <a:pt x="51" y="155"/>
                      <a:pt x="49" y="151"/>
                      <a:pt x="46" y="150"/>
                    </a:cubicBezTo>
                    <a:cubicBezTo>
                      <a:pt x="43" y="148"/>
                      <a:pt x="41" y="149"/>
                      <a:pt x="40" y="150"/>
                    </a:cubicBezTo>
                    <a:cubicBezTo>
                      <a:pt x="38" y="152"/>
                      <a:pt x="39" y="154"/>
                      <a:pt x="42" y="155"/>
                    </a:cubicBezTo>
                    <a:close/>
                    <a:moveTo>
                      <a:pt x="32" y="157"/>
                    </a:moveTo>
                    <a:cubicBezTo>
                      <a:pt x="35" y="159"/>
                      <a:pt x="41" y="158"/>
                      <a:pt x="41" y="158"/>
                    </a:cubicBezTo>
                    <a:cubicBezTo>
                      <a:pt x="41" y="158"/>
                      <a:pt x="39" y="154"/>
                      <a:pt x="36" y="152"/>
                    </a:cubicBezTo>
                    <a:cubicBezTo>
                      <a:pt x="33" y="151"/>
                      <a:pt x="31" y="151"/>
                      <a:pt x="30" y="152"/>
                    </a:cubicBezTo>
                    <a:cubicBezTo>
                      <a:pt x="28" y="153"/>
                      <a:pt x="29" y="155"/>
                      <a:pt x="32" y="157"/>
                    </a:cubicBezTo>
                    <a:close/>
                    <a:moveTo>
                      <a:pt x="27" y="148"/>
                    </a:moveTo>
                    <a:cubicBezTo>
                      <a:pt x="28" y="146"/>
                      <a:pt x="28" y="142"/>
                      <a:pt x="28" y="142"/>
                    </a:cubicBezTo>
                    <a:cubicBezTo>
                      <a:pt x="28" y="142"/>
                      <a:pt x="23" y="143"/>
                      <a:pt x="20" y="145"/>
                    </a:cubicBezTo>
                    <a:cubicBezTo>
                      <a:pt x="20" y="145"/>
                      <a:pt x="20" y="146"/>
                      <a:pt x="19" y="146"/>
                    </a:cubicBezTo>
                    <a:cubicBezTo>
                      <a:pt x="17" y="148"/>
                      <a:pt x="15" y="150"/>
                      <a:pt x="10" y="150"/>
                    </a:cubicBezTo>
                    <a:cubicBezTo>
                      <a:pt x="8" y="149"/>
                      <a:pt x="6" y="149"/>
                      <a:pt x="3" y="148"/>
                    </a:cubicBezTo>
                    <a:cubicBezTo>
                      <a:pt x="1" y="148"/>
                      <a:pt x="1" y="149"/>
                      <a:pt x="1" y="149"/>
                    </a:cubicBezTo>
                    <a:cubicBezTo>
                      <a:pt x="1" y="149"/>
                      <a:pt x="0" y="150"/>
                      <a:pt x="3" y="151"/>
                    </a:cubicBezTo>
                    <a:cubicBezTo>
                      <a:pt x="5" y="151"/>
                      <a:pt x="7" y="151"/>
                      <a:pt x="10" y="152"/>
                    </a:cubicBezTo>
                    <a:cubicBezTo>
                      <a:pt x="15" y="152"/>
                      <a:pt x="17" y="155"/>
                      <a:pt x="19" y="157"/>
                    </a:cubicBezTo>
                    <a:cubicBezTo>
                      <a:pt x="20" y="157"/>
                      <a:pt x="20" y="157"/>
                      <a:pt x="21" y="158"/>
                    </a:cubicBezTo>
                    <a:cubicBezTo>
                      <a:pt x="24" y="160"/>
                      <a:pt x="30" y="160"/>
                      <a:pt x="30" y="160"/>
                    </a:cubicBezTo>
                    <a:cubicBezTo>
                      <a:pt x="30" y="160"/>
                      <a:pt x="29" y="156"/>
                      <a:pt x="27" y="154"/>
                    </a:cubicBezTo>
                    <a:cubicBezTo>
                      <a:pt x="26" y="153"/>
                      <a:pt x="25" y="152"/>
                      <a:pt x="24" y="152"/>
                    </a:cubicBezTo>
                    <a:cubicBezTo>
                      <a:pt x="23" y="152"/>
                      <a:pt x="22" y="152"/>
                      <a:pt x="21" y="152"/>
                    </a:cubicBezTo>
                    <a:cubicBezTo>
                      <a:pt x="20" y="152"/>
                      <a:pt x="19" y="151"/>
                      <a:pt x="19" y="151"/>
                    </a:cubicBezTo>
                    <a:cubicBezTo>
                      <a:pt x="19" y="151"/>
                      <a:pt x="20" y="150"/>
                      <a:pt x="21" y="150"/>
                    </a:cubicBezTo>
                    <a:cubicBezTo>
                      <a:pt x="22" y="150"/>
                      <a:pt x="23" y="150"/>
                      <a:pt x="24" y="150"/>
                    </a:cubicBezTo>
                    <a:cubicBezTo>
                      <a:pt x="25" y="150"/>
                      <a:pt x="26" y="149"/>
                      <a:pt x="27" y="148"/>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sp>
          <p:nvSpPr>
            <p:cNvPr id="133" name="文本框 132"/>
            <p:cNvSpPr txBox="1"/>
            <p:nvPr>
              <p:custDataLst>
                <p:tags r:id="rId73"/>
              </p:custDataLst>
            </p:nvPr>
          </p:nvSpPr>
          <p:spPr>
            <a:xfrm>
              <a:off x="1898940" y="2095655"/>
              <a:ext cx="4021044" cy="1031702"/>
            </a:xfrm>
            <a:prstGeom prst="rect">
              <a:avLst/>
            </a:prstGeom>
            <a:noFill/>
          </p:spPr>
          <p:txBody>
            <a:bodyPr wrap="square" rtlCol="0">
              <a:spAutoFit/>
            </a:bodyPr>
            <a:lstStyle/>
            <a:p>
              <a:pPr>
                <a:lnSpc>
                  <a:spcPct val="130000"/>
                </a:lnSpc>
              </a:pPr>
              <a:r>
                <a:rPr lang="zh-CN" altLang="en-US" sz="2000" b="1" smtClean="0">
                  <a:solidFill>
                    <a:srgbClr val="FF0000"/>
                  </a:solidFill>
                  <a:latin typeface="黑体" panose="02010609060101010101" charset="-122"/>
                  <a:ea typeface="黑体" panose="02010609060101010101" charset="-122"/>
                </a:rPr>
                <a:t>学习目标</a:t>
              </a:r>
              <a:endParaRPr lang="zh-CN" altLang="en-US" sz="2000" b="1" smtClean="0">
                <a:solidFill>
                  <a:srgbClr val="FF0000"/>
                </a:solidFill>
                <a:latin typeface="黑体" panose="02010609060101010101" charset="-122"/>
                <a:ea typeface="黑体" panose="02010609060101010101" charset="-122"/>
              </a:endParaRPr>
            </a:p>
            <a:p>
              <a:pPr marL="285750" indent="-285750">
                <a:lnSpc>
                  <a:spcPct val="130000"/>
                </a:lnSpc>
                <a:buFont typeface="Wingdings" panose="05000000000000000000" charset="0"/>
                <a:buChar char="u"/>
              </a:pPr>
              <a:r>
                <a:rPr lang="zh-CN" altLang="en-US" sz="1600" smtClean="0">
                  <a:solidFill>
                    <a:srgbClr val="343434"/>
                  </a:solidFill>
                  <a:latin typeface="黑体" panose="02010609060101010101" charset="-122"/>
                  <a:ea typeface="黑体" panose="02010609060101010101" charset="-122"/>
                </a:rPr>
                <a:t>掌握教育政策与教育法规的联系。</a:t>
              </a:r>
              <a:endParaRPr lang="zh-CN" altLang="en-US" sz="1600" smtClean="0">
                <a:solidFill>
                  <a:srgbClr val="343434"/>
                </a:solidFill>
                <a:latin typeface="黑体" panose="02010609060101010101" charset="-122"/>
                <a:ea typeface="黑体" panose="02010609060101010101" charset="-122"/>
              </a:endParaRPr>
            </a:p>
            <a:p>
              <a:pPr marL="285750" indent="-285750">
                <a:lnSpc>
                  <a:spcPct val="130000"/>
                </a:lnSpc>
                <a:buFont typeface="Wingdings" panose="05000000000000000000" charset="0"/>
                <a:buChar char="u"/>
              </a:pPr>
              <a:r>
                <a:rPr lang="zh-CN" altLang="en-US" sz="1600" smtClean="0">
                  <a:solidFill>
                    <a:srgbClr val="343434"/>
                  </a:solidFill>
                  <a:latin typeface="黑体" panose="02010609060101010101" charset="-122"/>
                  <a:ea typeface="黑体" panose="02010609060101010101" charset="-122"/>
                </a:rPr>
                <a:t>了解教育政策与教育法规的区别</a:t>
              </a:r>
              <a:endParaRPr lang="zh-CN" altLang="en-US" sz="1600" smtClean="0">
                <a:solidFill>
                  <a:srgbClr val="343434"/>
                </a:solidFill>
                <a:latin typeface="黑体" panose="02010609060101010101" charset="-122"/>
                <a:ea typeface="黑体" panose="02010609060101010101" charset="-122"/>
              </a:endParaRPr>
            </a:p>
          </p:txBody>
        </p:sp>
      </p:grpSp>
      <p:grpSp>
        <p:nvGrpSpPr>
          <p:cNvPr id="135" name="组合 134"/>
          <p:cNvGrpSpPr/>
          <p:nvPr>
            <p:custDataLst>
              <p:tags r:id="rId74"/>
            </p:custDataLst>
          </p:nvPr>
        </p:nvGrpSpPr>
        <p:grpSpPr>
          <a:xfrm>
            <a:off x="776711" y="4155803"/>
            <a:ext cx="5229226" cy="1489710"/>
            <a:chOff x="1352525" y="4429049"/>
            <a:chExt cx="4770392" cy="1358997"/>
          </a:xfrm>
        </p:grpSpPr>
        <p:sp>
          <p:nvSpPr>
            <p:cNvPr id="136" name="圆角矩形 135"/>
            <p:cNvSpPr/>
            <p:nvPr>
              <p:custDataLst>
                <p:tags r:id="rId75"/>
              </p:custDataLst>
            </p:nvPr>
          </p:nvSpPr>
          <p:spPr>
            <a:xfrm>
              <a:off x="1616678" y="4429049"/>
              <a:ext cx="4506239" cy="1358997"/>
            </a:xfrm>
            <a:prstGeom prst="roundRect">
              <a:avLst>
                <a:gd name="adj" fmla="val 19462"/>
              </a:avLst>
            </a:prstGeom>
            <a:noFill/>
            <a:ln w="12700" cap="flat" cmpd="sng" algn="ctr">
              <a:solidFill>
                <a:srgbClr val="E04644"/>
              </a:solidFill>
              <a:prstDash val="solid"/>
              <a:miter lim="800000"/>
            </a:ln>
            <a:effectLst/>
          </p:spPr>
          <p:txBody>
            <a:bodyPr rtlCol="0" anchor="ctr"/>
            <a:lstStyle/>
            <a:p>
              <a:pPr algn="ctr"/>
              <a:endParaRPr lang="zh-CN" altLang="en-US" sz="1350"/>
            </a:p>
          </p:txBody>
        </p:sp>
        <p:grpSp>
          <p:nvGrpSpPr>
            <p:cNvPr id="137" name="组合 136"/>
            <p:cNvGrpSpPr/>
            <p:nvPr/>
          </p:nvGrpSpPr>
          <p:grpSpPr>
            <a:xfrm>
              <a:off x="1352525" y="4616529"/>
              <a:ext cx="543397" cy="601288"/>
              <a:chOff x="1352525" y="3531243"/>
              <a:chExt cx="543397" cy="601288"/>
            </a:xfrm>
          </p:grpSpPr>
          <p:grpSp>
            <p:nvGrpSpPr>
              <p:cNvPr id="138" name="组合 137"/>
              <p:cNvGrpSpPr/>
              <p:nvPr/>
            </p:nvGrpSpPr>
            <p:grpSpPr>
              <a:xfrm rot="20979904">
                <a:off x="1352525" y="3531243"/>
                <a:ext cx="543397" cy="601288"/>
                <a:chOff x="2766695" y="2616178"/>
                <a:chExt cx="960437" cy="1062758"/>
              </a:xfrm>
            </p:grpSpPr>
            <p:sp>
              <p:nvSpPr>
                <p:cNvPr id="139" name="Freeform 10"/>
                <p:cNvSpPr/>
                <p:nvPr>
                  <p:custDataLst>
                    <p:tags r:id="rId76"/>
                  </p:custDataLst>
                </p:nvPr>
              </p:nvSpPr>
              <p:spPr bwMode="auto">
                <a:xfrm>
                  <a:off x="3215957" y="2616178"/>
                  <a:ext cx="233362" cy="140214"/>
                </a:xfrm>
                <a:custGeom>
                  <a:avLst/>
                  <a:gdLst>
                    <a:gd name="T0" fmla="*/ 1 w 71"/>
                    <a:gd name="T1" fmla="*/ 29 h 42"/>
                    <a:gd name="T2" fmla="*/ 42 w 71"/>
                    <a:gd name="T3" fmla="*/ 7 h 42"/>
                    <a:gd name="T4" fmla="*/ 65 w 71"/>
                    <a:gd name="T5" fmla="*/ 42 h 42"/>
                    <a:gd name="T6" fmla="*/ 52 w 71"/>
                    <a:gd name="T7" fmla="*/ 37 h 42"/>
                    <a:gd name="T8" fmla="*/ 37 w 71"/>
                    <a:gd name="T9" fmla="*/ 22 h 42"/>
                    <a:gd name="T10" fmla="*/ 15 w 71"/>
                    <a:gd name="T11" fmla="*/ 31 h 42"/>
                    <a:gd name="T12" fmla="*/ 0 w 71"/>
                    <a:gd name="T13" fmla="*/ 31 h 42"/>
                    <a:gd name="T14" fmla="*/ 1 w 71"/>
                    <a:gd name="T15" fmla="*/ 29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42">
                      <a:moveTo>
                        <a:pt x="1" y="29"/>
                      </a:moveTo>
                      <a:cubicBezTo>
                        <a:pt x="1" y="29"/>
                        <a:pt x="13" y="0"/>
                        <a:pt x="42" y="7"/>
                      </a:cubicBezTo>
                      <a:cubicBezTo>
                        <a:pt x="71" y="14"/>
                        <a:pt x="65" y="42"/>
                        <a:pt x="65" y="42"/>
                      </a:cubicBezTo>
                      <a:cubicBezTo>
                        <a:pt x="52" y="37"/>
                        <a:pt x="52" y="37"/>
                        <a:pt x="52" y="37"/>
                      </a:cubicBezTo>
                      <a:cubicBezTo>
                        <a:pt x="52" y="37"/>
                        <a:pt x="58" y="27"/>
                        <a:pt x="37" y="22"/>
                      </a:cubicBezTo>
                      <a:cubicBezTo>
                        <a:pt x="17" y="18"/>
                        <a:pt x="15" y="31"/>
                        <a:pt x="15" y="31"/>
                      </a:cubicBezTo>
                      <a:cubicBezTo>
                        <a:pt x="0" y="31"/>
                        <a:pt x="0" y="31"/>
                        <a:pt x="0" y="31"/>
                      </a:cubicBezTo>
                      <a:lnTo>
                        <a:pt x="1" y="29"/>
                      </a:ln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40" name="Oval 30"/>
                <p:cNvSpPr>
                  <a:spLocks noChangeArrowheads="1"/>
                </p:cNvSpPr>
                <p:nvPr>
                  <p:custDataLst>
                    <p:tags r:id="rId77"/>
                  </p:custDataLst>
                </p:nvPr>
              </p:nvSpPr>
              <p:spPr bwMode="auto">
                <a:xfrm>
                  <a:off x="2766695" y="2716559"/>
                  <a:ext cx="960437" cy="962377"/>
                </a:xfrm>
                <a:prstGeom prst="ellipse">
                  <a:avLst/>
                </a:pr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41" name="Freeform 31"/>
                <p:cNvSpPr/>
                <p:nvPr>
                  <p:custDataLst>
                    <p:tags r:id="rId78"/>
                  </p:custDataLst>
                </p:nvPr>
              </p:nvSpPr>
              <p:spPr bwMode="auto">
                <a:xfrm>
                  <a:off x="3004820" y="2963527"/>
                  <a:ext cx="630237" cy="622997"/>
                </a:xfrm>
                <a:custGeom>
                  <a:avLst/>
                  <a:gdLst>
                    <a:gd name="T0" fmla="*/ 168 w 191"/>
                    <a:gd name="T1" fmla="*/ 0 h 188"/>
                    <a:gd name="T2" fmla="*/ 124 w 191"/>
                    <a:gd name="T3" fmla="*/ 113 h 188"/>
                    <a:gd name="T4" fmla="*/ 0 w 191"/>
                    <a:gd name="T5" fmla="*/ 162 h 188"/>
                    <a:gd name="T6" fmla="*/ 73 w 191"/>
                    <a:gd name="T7" fmla="*/ 188 h 188"/>
                    <a:gd name="T8" fmla="*/ 191 w 191"/>
                    <a:gd name="T9" fmla="*/ 70 h 188"/>
                    <a:gd name="T10" fmla="*/ 168 w 191"/>
                    <a:gd name="T11" fmla="*/ 0 h 188"/>
                  </a:gdLst>
                  <a:ahLst/>
                  <a:cxnLst>
                    <a:cxn ang="0">
                      <a:pos x="T0" y="T1"/>
                    </a:cxn>
                    <a:cxn ang="0">
                      <a:pos x="T2" y="T3"/>
                    </a:cxn>
                    <a:cxn ang="0">
                      <a:pos x="T4" y="T5"/>
                    </a:cxn>
                    <a:cxn ang="0">
                      <a:pos x="T6" y="T7"/>
                    </a:cxn>
                    <a:cxn ang="0">
                      <a:pos x="T8" y="T9"/>
                    </a:cxn>
                    <a:cxn ang="0">
                      <a:pos x="T10" y="T11"/>
                    </a:cxn>
                  </a:cxnLst>
                  <a:rect l="0" t="0" r="r" b="b"/>
                  <a:pathLst>
                    <a:path w="191" h="188">
                      <a:moveTo>
                        <a:pt x="168" y="0"/>
                      </a:moveTo>
                      <a:cubicBezTo>
                        <a:pt x="171" y="31"/>
                        <a:pt x="165" y="74"/>
                        <a:pt x="124" y="113"/>
                      </a:cubicBezTo>
                      <a:cubicBezTo>
                        <a:pt x="77" y="158"/>
                        <a:pt x="28" y="163"/>
                        <a:pt x="0" y="162"/>
                      </a:cubicBezTo>
                      <a:cubicBezTo>
                        <a:pt x="20" y="178"/>
                        <a:pt x="46" y="188"/>
                        <a:pt x="73" y="188"/>
                      </a:cubicBezTo>
                      <a:cubicBezTo>
                        <a:pt x="138" y="188"/>
                        <a:pt x="191" y="135"/>
                        <a:pt x="191" y="70"/>
                      </a:cubicBezTo>
                      <a:cubicBezTo>
                        <a:pt x="191" y="44"/>
                        <a:pt x="183" y="20"/>
                        <a:pt x="168" y="0"/>
                      </a:cubicBezTo>
                      <a:close/>
                    </a:path>
                  </a:pathLst>
                </a:custGeom>
                <a:solidFill>
                  <a:srgbClr val="ECBE3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42" name="Freeform 32"/>
                <p:cNvSpPr/>
                <p:nvPr>
                  <p:custDataLst>
                    <p:tags r:id="rId79"/>
                  </p:custDataLst>
                </p:nvPr>
              </p:nvSpPr>
              <p:spPr bwMode="auto">
                <a:xfrm>
                  <a:off x="2858770" y="2808973"/>
                  <a:ext cx="709612" cy="694696"/>
                </a:xfrm>
                <a:custGeom>
                  <a:avLst/>
                  <a:gdLst>
                    <a:gd name="T0" fmla="*/ 168 w 215"/>
                    <a:gd name="T1" fmla="*/ 160 h 210"/>
                    <a:gd name="T2" fmla="*/ 212 w 215"/>
                    <a:gd name="T3" fmla="*/ 47 h 210"/>
                    <a:gd name="T4" fmla="*/ 117 w 215"/>
                    <a:gd name="T5" fmla="*/ 0 h 210"/>
                    <a:gd name="T6" fmla="*/ 0 w 215"/>
                    <a:gd name="T7" fmla="*/ 117 h 210"/>
                    <a:gd name="T8" fmla="*/ 44 w 215"/>
                    <a:gd name="T9" fmla="*/ 209 h 210"/>
                    <a:gd name="T10" fmla="*/ 168 w 215"/>
                    <a:gd name="T11" fmla="*/ 160 h 210"/>
                  </a:gdLst>
                  <a:ahLst/>
                  <a:cxnLst>
                    <a:cxn ang="0">
                      <a:pos x="T0" y="T1"/>
                    </a:cxn>
                    <a:cxn ang="0">
                      <a:pos x="T2" y="T3"/>
                    </a:cxn>
                    <a:cxn ang="0">
                      <a:pos x="T4" y="T5"/>
                    </a:cxn>
                    <a:cxn ang="0">
                      <a:pos x="T6" y="T7"/>
                    </a:cxn>
                    <a:cxn ang="0">
                      <a:pos x="T8" y="T9"/>
                    </a:cxn>
                    <a:cxn ang="0">
                      <a:pos x="T10" y="T11"/>
                    </a:cxn>
                  </a:cxnLst>
                  <a:rect l="0" t="0" r="r" b="b"/>
                  <a:pathLst>
                    <a:path w="215" h="210">
                      <a:moveTo>
                        <a:pt x="168" y="160"/>
                      </a:moveTo>
                      <a:cubicBezTo>
                        <a:pt x="209" y="121"/>
                        <a:pt x="215" y="78"/>
                        <a:pt x="212" y="47"/>
                      </a:cubicBezTo>
                      <a:cubicBezTo>
                        <a:pt x="191" y="18"/>
                        <a:pt x="156" y="0"/>
                        <a:pt x="117" y="0"/>
                      </a:cubicBezTo>
                      <a:cubicBezTo>
                        <a:pt x="52" y="0"/>
                        <a:pt x="0" y="52"/>
                        <a:pt x="0" y="117"/>
                      </a:cubicBezTo>
                      <a:cubicBezTo>
                        <a:pt x="0" y="154"/>
                        <a:pt x="17" y="187"/>
                        <a:pt x="44" y="209"/>
                      </a:cubicBezTo>
                      <a:cubicBezTo>
                        <a:pt x="72" y="210"/>
                        <a:pt x="121" y="205"/>
                        <a:pt x="168" y="160"/>
                      </a:cubicBezTo>
                      <a:close/>
                    </a:path>
                  </a:pathLst>
                </a:custGeom>
                <a:solidFill>
                  <a:srgbClr val="F3CD2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43" name="Freeform 34"/>
                <p:cNvSpPr>
                  <a:spLocks noEditPoints="1"/>
                </p:cNvSpPr>
                <p:nvPr>
                  <p:custDataLst>
                    <p:tags r:id="rId80"/>
                  </p:custDataLst>
                </p:nvPr>
              </p:nvSpPr>
              <p:spPr bwMode="auto">
                <a:xfrm>
                  <a:off x="2888932" y="2907760"/>
                  <a:ext cx="280987" cy="556076"/>
                </a:xfrm>
                <a:custGeom>
                  <a:avLst/>
                  <a:gdLst>
                    <a:gd name="T0" fmla="*/ 4 w 85"/>
                    <a:gd name="T1" fmla="*/ 70 h 168"/>
                    <a:gd name="T2" fmla="*/ 21 w 85"/>
                    <a:gd name="T3" fmla="*/ 67 h 168"/>
                    <a:gd name="T4" fmla="*/ 12 w 85"/>
                    <a:gd name="T5" fmla="*/ 57 h 168"/>
                    <a:gd name="T6" fmla="*/ 14 w 85"/>
                    <a:gd name="T7" fmla="*/ 64 h 168"/>
                    <a:gd name="T8" fmla="*/ 14 w 85"/>
                    <a:gd name="T9" fmla="*/ 64 h 168"/>
                    <a:gd name="T10" fmla="*/ 10 w 85"/>
                    <a:gd name="T11" fmla="*/ 51 h 168"/>
                    <a:gd name="T12" fmla="*/ 27 w 85"/>
                    <a:gd name="T13" fmla="*/ 52 h 168"/>
                    <a:gd name="T14" fmla="*/ 21 w 85"/>
                    <a:gd name="T15" fmla="*/ 40 h 168"/>
                    <a:gd name="T16" fmla="*/ 21 w 85"/>
                    <a:gd name="T17" fmla="*/ 48 h 168"/>
                    <a:gd name="T18" fmla="*/ 21 w 85"/>
                    <a:gd name="T19" fmla="*/ 48 h 168"/>
                    <a:gd name="T20" fmla="*/ 20 w 85"/>
                    <a:gd name="T21" fmla="*/ 34 h 168"/>
                    <a:gd name="T22" fmla="*/ 36 w 85"/>
                    <a:gd name="T23" fmla="*/ 38 h 168"/>
                    <a:gd name="T24" fmla="*/ 33 w 85"/>
                    <a:gd name="T25" fmla="*/ 26 h 168"/>
                    <a:gd name="T26" fmla="*/ 31 w 85"/>
                    <a:gd name="T27" fmla="*/ 33 h 168"/>
                    <a:gd name="T28" fmla="*/ 31 w 85"/>
                    <a:gd name="T29" fmla="*/ 33 h 168"/>
                    <a:gd name="T30" fmla="*/ 34 w 85"/>
                    <a:gd name="T31" fmla="*/ 20 h 168"/>
                    <a:gd name="T32" fmla="*/ 49 w 85"/>
                    <a:gd name="T33" fmla="*/ 27 h 168"/>
                    <a:gd name="T34" fmla="*/ 49 w 85"/>
                    <a:gd name="T35" fmla="*/ 15 h 168"/>
                    <a:gd name="T36" fmla="*/ 46 w 85"/>
                    <a:gd name="T37" fmla="*/ 21 h 168"/>
                    <a:gd name="T38" fmla="*/ 46 w 85"/>
                    <a:gd name="T39" fmla="*/ 21 h 168"/>
                    <a:gd name="T40" fmla="*/ 52 w 85"/>
                    <a:gd name="T41" fmla="*/ 9 h 168"/>
                    <a:gd name="T42" fmla="*/ 65 w 85"/>
                    <a:gd name="T43" fmla="*/ 20 h 168"/>
                    <a:gd name="T44" fmla="*/ 77 w 85"/>
                    <a:gd name="T45" fmla="*/ 11 h 168"/>
                    <a:gd name="T46" fmla="*/ 63 w 85"/>
                    <a:gd name="T47" fmla="*/ 10 h 168"/>
                    <a:gd name="T48" fmla="*/ 63 w 85"/>
                    <a:gd name="T49" fmla="*/ 10 h 168"/>
                    <a:gd name="T50" fmla="*/ 70 w 85"/>
                    <a:gd name="T51" fmla="*/ 12 h 168"/>
                    <a:gd name="T52" fmla="*/ 19 w 85"/>
                    <a:gd name="T53" fmla="*/ 75 h 168"/>
                    <a:gd name="T54" fmla="*/ 15 w 85"/>
                    <a:gd name="T55" fmla="*/ 90 h 168"/>
                    <a:gd name="T56" fmla="*/ 11 w 85"/>
                    <a:gd name="T57" fmla="*/ 100 h 168"/>
                    <a:gd name="T58" fmla="*/ 11 w 85"/>
                    <a:gd name="T59" fmla="*/ 100 h 168"/>
                    <a:gd name="T60" fmla="*/ 12 w 85"/>
                    <a:gd name="T61" fmla="*/ 103 h 168"/>
                    <a:gd name="T62" fmla="*/ 20 w 85"/>
                    <a:gd name="T63" fmla="*/ 108 h 168"/>
                    <a:gd name="T64" fmla="*/ 23 w 85"/>
                    <a:gd name="T65" fmla="*/ 123 h 168"/>
                    <a:gd name="T66" fmla="*/ 24 w 85"/>
                    <a:gd name="T67" fmla="*/ 134 h 168"/>
                    <a:gd name="T68" fmla="*/ 24 w 85"/>
                    <a:gd name="T69" fmla="*/ 134 h 168"/>
                    <a:gd name="T70" fmla="*/ 26 w 85"/>
                    <a:gd name="T71" fmla="*/ 136 h 168"/>
                    <a:gd name="T72" fmla="*/ 35 w 85"/>
                    <a:gd name="T73" fmla="*/ 137 h 168"/>
                    <a:gd name="T74" fmla="*/ 46 w 85"/>
                    <a:gd name="T75" fmla="*/ 149 h 168"/>
                    <a:gd name="T76" fmla="*/ 8 w 85"/>
                    <a:gd name="T77" fmla="*/ 82 h 168"/>
                    <a:gd name="T78" fmla="*/ 8 w 85"/>
                    <a:gd name="T79" fmla="*/ 82 h 168"/>
                    <a:gd name="T80" fmla="*/ 2 w 85"/>
                    <a:gd name="T81" fmla="*/ 90 h 168"/>
                    <a:gd name="T82" fmla="*/ 0 w 85"/>
                    <a:gd name="T83" fmla="*/ 92 h 168"/>
                    <a:gd name="T84" fmla="*/ 8 w 85"/>
                    <a:gd name="T85" fmla="*/ 104 h 168"/>
                    <a:gd name="T86" fmla="*/ 13 w 85"/>
                    <a:gd name="T87" fmla="*/ 119 h 168"/>
                    <a:gd name="T88" fmla="*/ 13 w 85"/>
                    <a:gd name="T89" fmla="*/ 119 h 168"/>
                    <a:gd name="T90" fmla="*/ 11 w 85"/>
                    <a:gd name="T91" fmla="*/ 128 h 168"/>
                    <a:gd name="T92" fmla="*/ 10 w 85"/>
                    <a:gd name="T93" fmla="*/ 131 h 168"/>
                    <a:gd name="T94" fmla="*/ 23 w 85"/>
                    <a:gd name="T95" fmla="*/ 139 h 168"/>
                    <a:gd name="T96" fmla="*/ 34 w 85"/>
                    <a:gd name="T97" fmla="*/ 150 h 168"/>
                    <a:gd name="T98" fmla="*/ 34 w 85"/>
                    <a:gd name="T99" fmla="*/ 150 h 168"/>
                    <a:gd name="T100" fmla="*/ 38 w 85"/>
                    <a:gd name="T101" fmla="*/ 159 h 168"/>
                    <a:gd name="T102" fmla="*/ 52 w 85"/>
                    <a:gd name="T103" fmla="*/ 160 h 168"/>
                    <a:gd name="T104" fmla="*/ 39 w 85"/>
                    <a:gd name="T105" fmla="*/ 163 h 168"/>
                    <a:gd name="T106" fmla="*/ 67 w 85"/>
                    <a:gd name="T107" fmla="*/ 167 h 168"/>
                    <a:gd name="T108" fmla="*/ 54 w 85"/>
                    <a:gd name="T109" fmla="*/ 155 h 168"/>
                    <a:gd name="T110" fmla="*/ 48 w 85"/>
                    <a:gd name="T111" fmla="*/ 15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168">
                      <a:moveTo>
                        <a:pt x="9" y="73"/>
                      </a:moveTo>
                      <a:cubicBezTo>
                        <a:pt x="11" y="71"/>
                        <a:pt x="11" y="69"/>
                        <a:pt x="9" y="66"/>
                      </a:cubicBezTo>
                      <a:cubicBezTo>
                        <a:pt x="8" y="63"/>
                        <a:pt x="4" y="62"/>
                        <a:pt x="4" y="62"/>
                      </a:cubicBezTo>
                      <a:cubicBezTo>
                        <a:pt x="4" y="62"/>
                        <a:pt x="3" y="67"/>
                        <a:pt x="4" y="70"/>
                      </a:cubicBezTo>
                      <a:cubicBezTo>
                        <a:pt x="6" y="73"/>
                        <a:pt x="8" y="74"/>
                        <a:pt x="9" y="73"/>
                      </a:cubicBezTo>
                      <a:close/>
                      <a:moveTo>
                        <a:pt x="12" y="73"/>
                      </a:moveTo>
                      <a:cubicBezTo>
                        <a:pt x="12" y="75"/>
                        <a:pt x="14" y="75"/>
                        <a:pt x="17" y="73"/>
                      </a:cubicBezTo>
                      <a:cubicBezTo>
                        <a:pt x="19" y="71"/>
                        <a:pt x="21" y="67"/>
                        <a:pt x="21" y="67"/>
                      </a:cubicBezTo>
                      <a:cubicBezTo>
                        <a:pt x="21" y="67"/>
                        <a:pt x="16" y="66"/>
                        <a:pt x="14" y="68"/>
                      </a:cubicBezTo>
                      <a:cubicBezTo>
                        <a:pt x="11" y="69"/>
                        <a:pt x="11" y="72"/>
                        <a:pt x="12" y="73"/>
                      </a:cubicBezTo>
                      <a:close/>
                      <a:moveTo>
                        <a:pt x="11" y="64"/>
                      </a:moveTo>
                      <a:cubicBezTo>
                        <a:pt x="13" y="63"/>
                        <a:pt x="13" y="60"/>
                        <a:pt x="12" y="57"/>
                      </a:cubicBezTo>
                      <a:cubicBezTo>
                        <a:pt x="11" y="54"/>
                        <a:pt x="7" y="52"/>
                        <a:pt x="7" y="52"/>
                      </a:cubicBezTo>
                      <a:cubicBezTo>
                        <a:pt x="7" y="52"/>
                        <a:pt x="5" y="58"/>
                        <a:pt x="7" y="61"/>
                      </a:cubicBezTo>
                      <a:cubicBezTo>
                        <a:pt x="8" y="64"/>
                        <a:pt x="10" y="64"/>
                        <a:pt x="11" y="64"/>
                      </a:cubicBezTo>
                      <a:close/>
                      <a:moveTo>
                        <a:pt x="14" y="64"/>
                      </a:moveTo>
                      <a:cubicBezTo>
                        <a:pt x="14" y="66"/>
                        <a:pt x="16" y="66"/>
                        <a:pt x="19" y="65"/>
                      </a:cubicBezTo>
                      <a:cubicBezTo>
                        <a:pt x="22" y="63"/>
                        <a:pt x="23" y="59"/>
                        <a:pt x="23" y="59"/>
                      </a:cubicBezTo>
                      <a:cubicBezTo>
                        <a:pt x="23" y="59"/>
                        <a:pt x="19" y="58"/>
                        <a:pt x="17" y="59"/>
                      </a:cubicBezTo>
                      <a:cubicBezTo>
                        <a:pt x="14" y="60"/>
                        <a:pt x="13" y="63"/>
                        <a:pt x="14" y="64"/>
                      </a:cubicBezTo>
                      <a:close/>
                      <a:moveTo>
                        <a:pt x="15" y="55"/>
                      </a:moveTo>
                      <a:cubicBezTo>
                        <a:pt x="16" y="54"/>
                        <a:pt x="17" y="52"/>
                        <a:pt x="16" y="49"/>
                      </a:cubicBezTo>
                      <a:cubicBezTo>
                        <a:pt x="15" y="46"/>
                        <a:pt x="12" y="43"/>
                        <a:pt x="12" y="43"/>
                      </a:cubicBezTo>
                      <a:cubicBezTo>
                        <a:pt x="12" y="43"/>
                        <a:pt x="9" y="48"/>
                        <a:pt x="10" y="51"/>
                      </a:cubicBezTo>
                      <a:cubicBezTo>
                        <a:pt x="11" y="55"/>
                        <a:pt x="13" y="56"/>
                        <a:pt x="15" y="55"/>
                      </a:cubicBezTo>
                      <a:close/>
                      <a:moveTo>
                        <a:pt x="17" y="56"/>
                      </a:moveTo>
                      <a:cubicBezTo>
                        <a:pt x="17" y="57"/>
                        <a:pt x="19" y="58"/>
                        <a:pt x="22" y="57"/>
                      </a:cubicBezTo>
                      <a:cubicBezTo>
                        <a:pt x="25" y="56"/>
                        <a:pt x="27" y="52"/>
                        <a:pt x="27" y="52"/>
                      </a:cubicBezTo>
                      <a:cubicBezTo>
                        <a:pt x="27" y="52"/>
                        <a:pt x="23" y="50"/>
                        <a:pt x="20" y="51"/>
                      </a:cubicBezTo>
                      <a:cubicBezTo>
                        <a:pt x="17" y="52"/>
                        <a:pt x="16" y="54"/>
                        <a:pt x="17" y="56"/>
                      </a:cubicBezTo>
                      <a:close/>
                      <a:moveTo>
                        <a:pt x="19" y="46"/>
                      </a:moveTo>
                      <a:cubicBezTo>
                        <a:pt x="20" y="46"/>
                        <a:pt x="21" y="44"/>
                        <a:pt x="21" y="40"/>
                      </a:cubicBezTo>
                      <a:cubicBezTo>
                        <a:pt x="21" y="37"/>
                        <a:pt x="17" y="35"/>
                        <a:pt x="17" y="35"/>
                      </a:cubicBezTo>
                      <a:cubicBezTo>
                        <a:pt x="17" y="35"/>
                        <a:pt x="14" y="39"/>
                        <a:pt x="15" y="43"/>
                      </a:cubicBezTo>
                      <a:cubicBezTo>
                        <a:pt x="15" y="46"/>
                        <a:pt x="17" y="47"/>
                        <a:pt x="19" y="46"/>
                      </a:cubicBezTo>
                      <a:close/>
                      <a:moveTo>
                        <a:pt x="21" y="48"/>
                      </a:moveTo>
                      <a:cubicBezTo>
                        <a:pt x="21" y="49"/>
                        <a:pt x="23" y="50"/>
                        <a:pt x="26" y="49"/>
                      </a:cubicBezTo>
                      <a:cubicBezTo>
                        <a:pt x="29" y="48"/>
                        <a:pt x="31" y="45"/>
                        <a:pt x="31" y="45"/>
                      </a:cubicBezTo>
                      <a:cubicBezTo>
                        <a:pt x="31" y="45"/>
                        <a:pt x="28" y="42"/>
                        <a:pt x="25" y="43"/>
                      </a:cubicBezTo>
                      <a:cubicBezTo>
                        <a:pt x="22" y="44"/>
                        <a:pt x="20" y="46"/>
                        <a:pt x="21" y="48"/>
                      </a:cubicBezTo>
                      <a:close/>
                      <a:moveTo>
                        <a:pt x="24" y="38"/>
                      </a:moveTo>
                      <a:cubicBezTo>
                        <a:pt x="25" y="38"/>
                        <a:pt x="27" y="36"/>
                        <a:pt x="27" y="33"/>
                      </a:cubicBezTo>
                      <a:cubicBezTo>
                        <a:pt x="27" y="30"/>
                        <a:pt x="24" y="27"/>
                        <a:pt x="24" y="27"/>
                      </a:cubicBezTo>
                      <a:cubicBezTo>
                        <a:pt x="24" y="27"/>
                        <a:pt x="20" y="31"/>
                        <a:pt x="20" y="34"/>
                      </a:cubicBezTo>
                      <a:cubicBezTo>
                        <a:pt x="20" y="38"/>
                        <a:pt x="22" y="39"/>
                        <a:pt x="24" y="38"/>
                      </a:cubicBezTo>
                      <a:close/>
                      <a:moveTo>
                        <a:pt x="26" y="40"/>
                      </a:moveTo>
                      <a:cubicBezTo>
                        <a:pt x="26" y="42"/>
                        <a:pt x="28" y="43"/>
                        <a:pt x="31" y="42"/>
                      </a:cubicBezTo>
                      <a:cubicBezTo>
                        <a:pt x="33" y="42"/>
                        <a:pt x="36" y="38"/>
                        <a:pt x="36" y="38"/>
                      </a:cubicBezTo>
                      <a:cubicBezTo>
                        <a:pt x="36" y="38"/>
                        <a:pt x="33" y="35"/>
                        <a:pt x="30" y="36"/>
                      </a:cubicBezTo>
                      <a:cubicBezTo>
                        <a:pt x="27" y="36"/>
                        <a:pt x="25" y="38"/>
                        <a:pt x="26" y="40"/>
                      </a:cubicBezTo>
                      <a:close/>
                      <a:moveTo>
                        <a:pt x="30" y="31"/>
                      </a:moveTo>
                      <a:cubicBezTo>
                        <a:pt x="31" y="31"/>
                        <a:pt x="33" y="29"/>
                        <a:pt x="33" y="26"/>
                      </a:cubicBezTo>
                      <a:cubicBezTo>
                        <a:pt x="34" y="23"/>
                        <a:pt x="31" y="19"/>
                        <a:pt x="31" y="19"/>
                      </a:cubicBezTo>
                      <a:cubicBezTo>
                        <a:pt x="31" y="19"/>
                        <a:pt x="27" y="23"/>
                        <a:pt x="27" y="27"/>
                      </a:cubicBezTo>
                      <a:cubicBezTo>
                        <a:pt x="26" y="30"/>
                        <a:pt x="28" y="31"/>
                        <a:pt x="30" y="31"/>
                      </a:cubicBezTo>
                      <a:close/>
                      <a:moveTo>
                        <a:pt x="31" y="33"/>
                      </a:moveTo>
                      <a:cubicBezTo>
                        <a:pt x="31" y="35"/>
                        <a:pt x="33" y="36"/>
                        <a:pt x="36" y="36"/>
                      </a:cubicBezTo>
                      <a:cubicBezTo>
                        <a:pt x="39" y="35"/>
                        <a:pt x="42" y="33"/>
                        <a:pt x="42" y="33"/>
                      </a:cubicBezTo>
                      <a:cubicBezTo>
                        <a:pt x="42" y="33"/>
                        <a:pt x="40" y="29"/>
                        <a:pt x="36" y="29"/>
                      </a:cubicBezTo>
                      <a:cubicBezTo>
                        <a:pt x="33" y="29"/>
                        <a:pt x="31" y="31"/>
                        <a:pt x="31" y="33"/>
                      </a:cubicBezTo>
                      <a:close/>
                      <a:moveTo>
                        <a:pt x="37" y="25"/>
                      </a:moveTo>
                      <a:cubicBezTo>
                        <a:pt x="38" y="25"/>
                        <a:pt x="40" y="23"/>
                        <a:pt x="41" y="20"/>
                      </a:cubicBezTo>
                      <a:cubicBezTo>
                        <a:pt x="42" y="17"/>
                        <a:pt x="40" y="13"/>
                        <a:pt x="40" y="13"/>
                      </a:cubicBezTo>
                      <a:cubicBezTo>
                        <a:pt x="40" y="13"/>
                        <a:pt x="35" y="16"/>
                        <a:pt x="34" y="20"/>
                      </a:cubicBezTo>
                      <a:cubicBezTo>
                        <a:pt x="33" y="23"/>
                        <a:pt x="35" y="25"/>
                        <a:pt x="37" y="25"/>
                      </a:cubicBezTo>
                      <a:close/>
                      <a:moveTo>
                        <a:pt x="38" y="26"/>
                      </a:moveTo>
                      <a:cubicBezTo>
                        <a:pt x="38" y="28"/>
                        <a:pt x="39" y="30"/>
                        <a:pt x="42" y="30"/>
                      </a:cubicBezTo>
                      <a:cubicBezTo>
                        <a:pt x="45" y="30"/>
                        <a:pt x="49" y="27"/>
                        <a:pt x="49" y="27"/>
                      </a:cubicBezTo>
                      <a:cubicBezTo>
                        <a:pt x="49" y="27"/>
                        <a:pt x="47" y="24"/>
                        <a:pt x="44" y="24"/>
                      </a:cubicBezTo>
                      <a:cubicBezTo>
                        <a:pt x="40" y="23"/>
                        <a:pt x="38" y="25"/>
                        <a:pt x="38" y="26"/>
                      </a:cubicBezTo>
                      <a:close/>
                      <a:moveTo>
                        <a:pt x="44" y="19"/>
                      </a:moveTo>
                      <a:cubicBezTo>
                        <a:pt x="46" y="19"/>
                        <a:pt x="48" y="18"/>
                        <a:pt x="49" y="15"/>
                      </a:cubicBezTo>
                      <a:cubicBezTo>
                        <a:pt x="51" y="12"/>
                        <a:pt x="49" y="8"/>
                        <a:pt x="49" y="8"/>
                      </a:cubicBezTo>
                      <a:cubicBezTo>
                        <a:pt x="49" y="8"/>
                        <a:pt x="44" y="10"/>
                        <a:pt x="43" y="14"/>
                      </a:cubicBezTo>
                      <a:cubicBezTo>
                        <a:pt x="41" y="17"/>
                        <a:pt x="43" y="19"/>
                        <a:pt x="44" y="19"/>
                      </a:cubicBezTo>
                      <a:close/>
                      <a:moveTo>
                        <a:pt x="46" y="21"/>
                      </a:moveTo>
                      <a:cubicBezTo>
                        <a:pt x="45" y="23"/>
                        <a:pt x="47" y="24"/>
                        <a:pt x="50" y="25"/>
                      </a:cubicBezTo>
                      <a:cubicBezTo>
                        <a:pt x="53" y="25"/>
                        <a:pt x="57" y="23"/>
                        <a:pt x="57" y="23"/>
                      </a:cubicBezTo>
                      <a:cubicBezTo>
                        <a:pt x="57" y="23"/>
                        <a:pt x="55" y="19"/>
                        <a:pt x="52" y="19"/>
                      </a:cubicBezTo>
                      <a:cubicBezTo>
                        <a:pt x="48" y="18"/>
                        <a:pt x="46" y="19"/>
                        <a:pt x="46" y="21"/>
                      </a:cubicBezTo>
                      <a:close/>
                      <a:moveTo>
                        <a:pt x="53" y="14"/>
                      </a:moveTo>
                      <a:cubicBezTo>
                        <a:pt x="55" y="14"/>
                        <a:pt x="57" y="13"/>
                        <a:pt x="59" y="10"/>
                      </a:cubicBezTo>
                      <a:cubicBezTo>
                        <a:pt x="61" y="7"/>
                        <a:pt x="59" y="3"/>
                        <a:pt x="59" y="3"/>
                      </a:cubicBezTo>
                      <a:cubicBezTo>
                        <a:pt x="59" y="3"/>
                        <a:pt x="54" y="5"/>
                        <a:pt x="52" y="9"/>
                      </a:cubicBezTo>
                      <a:cubicBezTo>
                        <a:pt x="50" y="12"/>
                        <a:pt x="51" y="13"/>
                        <a:pt x="53" y="14"/>
                      </a:cubicBezTo>
                      <a:close/>
                      <a:moveTo>
                        <a:pt x="54" y="16"/>
                      </a:moveTo>
                      <a:cubicBezTo>
                        <a:pt x="53" y="18"/>
                        <a:pt x="55" y="19"/>
                        <a:pt x="58" y="20"/>
                      </a:cubicBezTo>
                      <a:cubicBezTo>
                        <a:pt x="61" y="21"/>
                        <a:pt x="65" y="20"/>
                        <a:pt x="65" y="20"/>
                      </a:cubicBezTo>
                      <a:cubicBezTo>
                        <a:pt x="65" y="20"/>
                        <a:pt x="64" y="16"/>
                        <a:pt x="61" y="15"/>
                      </a:cubicBezTo>
                      <a:cubicBezTo>
                        <a:pt x="57" y="14"/>
                        <a:pt x="55" y="14"/>
                        <a:pt x="54" y="16"/>
                      </a:cubicBezTo>
                      <a:close/>
                      <a:moveTo>
                        <a:pt x="70" y="9"/>
                      </a:moveTo>
                      <a:cubicBezTo>
                        <a:pt x="71" y="11"/>
                        <a:pt x="73" y="11"/>
                        <a:pt x="77" y="11"/>
                      </a:cubicBezTo>
                      <a:cubicBezTo>
                        <a:pt x="81" y="10"/>
                        <a:pt x="85" y="7"/>
                        <a:pt x="85" y="7"/>
                      </a:cubicBezTo>
                      <a:cubicBezTo>
                        <a:pt x="85" y="7"/>
                        <a:pt x="80" y="4"/>
                        <a:pt x="76" y="5"/>
                      </a:cubicBezTo>
                      <a:cubicBezTo>
                        <a:pt x="72" y="6"/>
                        <a:pt x="70" y="8"/>
                        <a:pt x="70" y="9"/>
                      </a:cubicBezTo>
                      <a:close/>
                      <a:moveTo>
                        <a:pt x="63" y="10"/>
                      </a:moveTo>
                      <a:cubicBezTo>
                        <a:pt x="64" y="11"/>
                        <a:pt x="67" y="10"/>
                        <a:pt x="69" y="7"/>
                      </a:cubicBezTo>
                      <a:cubicBezTo>
                        <a:pt x="71" y="4"/>
                        <a:pt x="71" y="0"/>
                        <a:pt x="71" y="0"/>
                      </a:cubicBezTo>
                      <a:cubicBezTo>
                        <a:pt x="71" y="0"/>
                        <a:pt x="64" y="2"/>
                        <a:pt x="62" y="5"/>
                      </a:cubicBezTo>
                      <a:cubicBezTo>
                        <a:pt x="60" y="7"/>
                        <a:pt x="61" y="9"/>
                        <a:pt x="63" y="10"/>
                      </a:cubicBezTo>
                      <a:close/>
                      <a:moveTo>
                        <a:pt x="63" y="12"/>
                      </a:moveTo>
                      <a:cubicBezTo>
                        <a:pt x="62" y="14"/>
                        <a:pt x="63" y="16"/>
                        <a:pt x="66" y="17"/>
                      </a:cubicBezTo>
                      <a:cubicBezTo>
                        <a:pt x="69" y="18"/>
                        <a:pt x="74" y="17"/>
                        <a:pt x="75" y="17"/>
                      </a:cubicBezTo>
                      <a:cubicBezTo>
                        <a:pt x="75" y="17"/>
                        <a:pt x="73" y="13"/>
                        <a:pt x="70" y="12"/>
                      </a:cubicBezTo>
                      <a:cubicBezTo>
                        <a:pt x="67" y="10"/>
                        <a:pt x="64" y="11"/>
                        <a:pt x="63" y="12"/>
                      </a:cubicBezTo>
                      <a:close/>
                      <a:moveTo>
                        <a:pt x="10" y="82"/>
                      </a:moveTo>
                      <a:cubicBezTo>
                        <a:pt x="11" y="83"/>
                        <a:pt x="13" y="83"/>
                        <a:pt x="16" y="81"/>
                      </a:cubicBezTo>
                      <a:cubicBezTo>
                        <a:pt x="18" y="79"/>
                        <a:pt x="19" y="75"/>
                        <a:pt x="19" y="75"/>
                      </a:cubicBezTo>
                      <a:cubicBezTo>
                        <a:pt x="19" y="75"/>
                        <a:pt x="14" y="74"/>
                        <a:pt x="12" y="76"/>
                      </a:cubicBezTo>
                      <a:cubicBezTo>
                        <a:pt x="10" y="78"/>
                        <a:pt x="9" y="81"/>
                        <a:pt x="10" y="82"/>
                      </a:cubicBezTo>
                      <a:close/>
                      <a:moveTo>
                        <a:pt x="10" y="91"/>
                      </a:moveTo>
                      <a:cubicBezTo>
                        <a:pt x="11" y="92"/>
                        <a:pt x="13" y="92"/>
                        <a:pt x="15" y="90"/>
                      </a:cubicBezTo>
                      <a:cubicBezTo>
                        <a:pt x="17" y="88"/>
                        <a:pt x="18" y="83"/>
                        <a:pt x="18" y="83"/>
                      </a:cubicBezTo>
                      <a:cubicBezTo>
                        <a:pt x="18" y="83"/>
                        <a:pt x="13" y="83"/>
                        <a:pt x="11" y="85"/>
                      </a:cubicBezTo>
                      <a:cubicBezTo>
                        <a:pt x="9" y="87"/>
                        <a:pt x="9" y="90"/>
                        <a:pt x="10" y="91"/>
                      </a:cubicBezTo>
                      <a:close/>
                      <a:moveTo>
                        <a:pt x="11" y="100"/>
                      </a:moveTo>
                      <a:cubicBezTo>
                        <a:pt x="12" y="101"/>
                        <a:pt x="14" y="101"/>
                        <a:pt x="16" y="98"/>
                      </a:cubicBezTo>
                      <a:cubicBezTo>
                        <a:pt x="18" y="96"/>
                        <a:pt x="18" y="91"/>
                        <a:pt x="18" y="91"/>
                      </a:cubicBezTo>
                      <a:cubicBezTo>
                        <a:pt x="18" y="91"/>
                        <a:pt x="13" y="92"/>
                        <a:pt x="11" y="94"/>
                      </a:cubicBezTo>
                      <a:cubicBezTo>
                        <a:pt x="9" y="97"/>
                        <a:pt x="10" y="99"/>
                        <a:pt x="11" y="100"/>
                      </a:cubicBezTo>
                      <a:close/>
                      <a:moveTo>
                        <a:pt x="13" y="109"/>
                      </a:moveTo>
                      <a:cubicBezTo>
                        <a:pt x="14" y="110"/>
                        <a:pt x="16" y="109"/>
                        <a:pt x="17" y="107"/>
                      </a:cubicBezTo>
                      <a:cubicBezTo>
                        <a:pt x="19" y="104"/>
                        <a:pt x="18" y="100"/>
                        <a:pt x="18" y="100"/>
                      </a:cubicBezTo>
                      <a:cubicBezTo>
                        <a:pt x="18" y="100"/>
                        <a:pt x="14" y="100"/>
                        <a:pt x="12" y="103"/>
                      </a:cubicBezTo>
                      <a:cubicBezTo>
                        <a:pt x="11" y="106"/>
                        <a:pt x="11" y="108"/>
                        <a:pt x="13" y="109"/>
                      </a:cubicBezTo>
                      <a:close/>
                      <a:moveTo>
                        <a:pt x="15" y="118"/>
                      </a:moveTo>
                      <a:cubicBezTo>
                        <a:pt x="17" y="119"/>
                        <a:pt x="19" y="118"/>
                        <a:pt x="20" y="115"/>
                      </a:cubicBezTo>
                      <a:cubicBezTo>
                        <a:pt x="21" y="112"/>
                        <a:pt x="20" y="108"/>
                        <a:pt x="20" y="108"/>
                      </a:cubicBezTo>
                      <a:cubicBezTo>
                        <a:pt x="20" y="108"/>
                        <a:pt x="16" y="109"/>
                        <a:pt x="14" y="112"/>
                      </a:cubicBezTo>
                      <a:cubicBezTo>
                        <a:pt x="13" y="115"/>
                        <a:pt x="14" y="117"/>
                        <a:pt x="15" y="118"/>
                      </a:cubicBezTo>
                      <a:close/>
                      <a:moveTo>
                        <a:pt x="19" y="126"/>
                      </a:moveTo>
                      <a:cubicBezTo>
                        <a:pt x="21" y="127"/>
                        <a:pt x="22" y="125"/>
                        <a:pt x="23" y="123"/>
                      </a:cubicBezTo>
                      <a:cubicBezTo>
                        <a:pt x="24" y="120"/>
                        <a:pt x="22" y="116"/>
                        <a:pt x="22" y="116"/>
                      </a:cubicBezTo>
                      <a:cubicBezTo>
                        <a:pt x="22" y="116"/>
                        <a:pt x="18" y="117"/>
                        <a:pt x="17" y="120"/>
                      </a:cubicBezTo>
                      <a:cubicBezTo>
                        <a:pt x="16" y="123"/>
                        <a:pt x="17" y="125"/>
                        <a:pt x="19" y="126"/>
                      </a:cubicBezTo>
                      <a:close/>
                      <a:moveTo>
                        <a:pt x="24" y="134"/>
                      </a:moveTo>
                      <a:cubicBezTo>
                        <a:pt x="25" y="134"/>
                        <a:pt x="27" y="133"/>
                        <a:pt x="27" y="130"/>
                      </a:cubicBezTo>
                      <a:cubicBezTo>
                        <a:pt x="28" y="127"/>
                        <a:pt x="26" y="123"/>
                        <a:pt x="26" y="123"/>
                      </a:cubicBezTo>
                      <a:cubicBezTo>
                        <a:pt x="26" y="123"/>
                        <a:pt x="22" y="125"/>
                        <a:pt x="21" y="128"/>
                      </a:cubicBezTo>
                      <a:cubicBezTo>
                        <a:pt x="21" y="131"/>
                        <a:pt x="22" y="134"/>
                        <a:pt x="24" y="134"/>
                      </a:cubicBezTo>
                      <a:close/>
                      <a:moveTo>
                        <a:pt x="29" y="141"/>
                      </a:moveTo>
                      <a:cubicBezTo>
                        <a:pt x="31" y="142"/>
                        <a:pt x="32" y="140"/>
                        <a:pt x="32" y="137"/>
                      </a:cubicBezTo>
                      <a:cubicBezTo>
                        <a:pt x="33" y="134"/>
                        <a:pt x="30" y="130"/>
                        <a:pt x="30" y="130"/>
                      </a:cubicBezTo>
                      <a:cubicBezTo>
                        <a:pt x="30" y="130"/>
                        <a:pt x="27" y="133"/>
                        <a:pt x="26" y="136"/>
                      </a:cubicBezTo>
                      <a:cubicBezTo>
                        <a:pt x="26" y="139"/>
                        <a:pt x="27" y="141"/>
                        <a:pt x="29" y="141"/>
                      </a:cubicBezTo>
                      <a:close/>
                      <a:moveTo>
                        <a:pt x="36" y="148"/>
                      </a:moveTo>
                      <a:cubicBezTo>
                        <a:pt x="38" y="148"/>
                        <a:pt x="39" y="146"/>
                        <a:pt x="39" y="143"/>
                      </a:cubicBezTo>
                      <a:cubicBezTo>
                        <a:pt x="38" y="140"/>
                        <a:pt x="35" y="137"/>
                        <a:pt x="35" y="137"/>
                      </a:cubicBezTo>
                      <a:cubicBezTo>
                        <a:pt x="35" y="137"/>
                        <a:pt x="32" y="140"/>
                        <a:pt x="32" y="143"/>
                      </a:cubicBezTo>
                      <a:cubicBezTo>
                        <a:pt x="32" y="146"/>
                        <a:pt x="34" y="148"/>
                        <a:pt x="36" y="148"/>
                      </a:cubicBezTo>
                      <a:close/>
                      <a:moveTo>
                        <a:pt x="44" y="154"/>
                      </a:moveTo>
                      <a:cubicBezTo>
                        <a:pt x="46" y="154"/>
                        <a:pt x="46" y="152"/>
                        <a:pt x="46" y="149"/>
                      </a:cubicBezTo>
                      <a:cubicBezTo>
                        <a:pt x="45" y="146"/>
                        <a:pt x="41" y="143"/>
                        <a:pt x="41" y="143"/>
                      </a:cubicBezTo>
                      <a:cubicBezTo>
                        <a:pt x="41" y="143"/>
                        <a:pt x="39" y="146"/>
                        <a:pt x="39" y="149"/>
                      </a:cubicBezTo>
                      <a:cubicBezTo>
                        <a:pt x="40" y="153"/>
                        <a:pt x="42" y="154"/>
                        <a:pt x="44" y="154"/>
                      </a:cubicBezTo>
                      <a:close/>
                      <a:moveTo>
                        <a:pt x="8" y="82"/>
                      </a:moveTo>
                      <a:cubicBezTo>
                        <a:pt x="9" y="81"/>
                        <a:pt x="9" y="78"/>
                        <a:pt x="8" y="76"/>
                      </a:cubicBezTo>
                      <a:cubicBezTo>
                        <a:pt x="6" y="73"/>
                        <a:pt x="2" y="72"/>
                        <a:pt x="2" y="72"/>
                      </a:cubicBezTo>
                      <a:cubicBezTo>
                        <a:pt x="2" y="72"/>
                        <a:pt x="1" y="77"/>
                        <a:pt x="3" y="80"/>
                      </a:cubicBezTo>
                      <a:cubicBezTo>
                        <a:pt x="5" y="83"/>
                        <a:pt x="7" y="83"/>
                        <a:pt x="8" y="82"/>
                      </a:cubicBezTo>
                      <a:close/>
                      <a:moveTo>
                        <a:pt x="8" y="91"/>
                      </a:moveTo>
                      <a:cubicBezTo>
                        <a:pt x="9" y="90"/>
                        <a:pt x="9" y="88"/>
                        <a:pt x="7" y="85"/>
                      </a:cubicBezTo>
                      <a:cubicBezTo>
                        <a:pt x="5" y="83"/>
                        <a:pt x="1" y="82"/>
                        <a:pt x="0" y="82"/>
                      </a:cubicBezTo>
                      <a:cubicBezTo>
                        <a:pt x="0" y="82"/>
                        <a:pt x="0" y="88"/>
                        <a:pt x="2" y="90"/>
                      </a:cubicBezTo>
                      <a:cubicBezTo>
                        <a:pt x="5" y="93"/>
                        <a:pt x="7" y="93"/>
                        <a:pt x="8" y="91"/>
                      </a:cubicBezTo>
                      <a:close/>
                      <a:moveTo>
                        <a:pt x="8" y="101"/>
                      </a:moveTo>
                      <a:cubicBezTo>
                        <a:pt x="9" y="99"/>
                        <a:pt x="9" y="97"/>
                        <a:pt x="7" y="94"/>
                      </a:cubicBezTo>
                      <a:cubicBezTo>
                        <a:pt x="5" y="92"/>
                        <a:pt x="0" y="92"/>
                        <a:pt x="0" y="92"/>
                      </a:cubicBezTo>
                      <a:cubicBezTo>
                        <a:pt x="0" y="92"/>
                        <a:pt x="1" y="98"/>
                        <a:pt x="3" y="100"/>
                      </a:cubicBezTo>
                      <a:cubicBezTo>
                        <a:pt x="5" y="102"/>
                        <a:pt x="8" y="102"/>
                        <a:pt x="8" y="101"/>
                      </a:cubicBezTo>
                      <a:close/>
                      <a:moveTo>
                        <a:pt x="10" y="110"/>
                      </a:moveTo>
                      <a:cubicBezTo>
                        <a:pt x="11" y="108"/>
                        <a:pt x="10" y="106"/>
                        <a:pt x="8" y="104"/>
                      </a:cubicBezTo>
                      <a:cubicBezTo>
                        <a:pt x="5" y="102"/>
                        <a:pt x="1" y="102"/>
                        <a:pt x="1" y="102"/>
                      </a:cubicBezTo>
                      <a:cubicBezTo>
                        <a:pt x="1" y="102"/>
                        <a:pt x="2" y="108"/>
                        <a:pt x="5" y="110"/>
                      </a:cubicBezTo>
                      <a:cubicBezTo>
                        <a:pt x="7" y="112"/>
                        <a:pt x="9" y="111"/>
                        <a:pt x="10" y="110"/>
                      </a:cubicBezTo>
                      <a:close/>
                      <a:moveTo>
                        <a:pt x="13" y="119"/>
                      </a:moveTo>
                      <a:cubicBezTo>
                        <a:pt x="14" y="117"/>
                        <a:pt x="13" y="115"/>
                        <a:pt x="10" y="113"/>
                      </a:cubicBezTo>
                      <a:cubicBezTo>
                        <a:pt x="7" y="111"/>
                        <a:pt x="3" y="112"/>
                        <a:pt x="3" y="112"/>
                      </a:cubicBezTo>
                      <a:cubicBezTo>
                        <a:pt x="3" y="112"/>
                        <a:pt x="5" y="118"/>
                        <a:pt x="8" y="119"/>
                      </a:cubicBezTo>
                      <a:cubicBezTo>
                        <a:pt x="10" y="121"/>
                        <a:pt x="12" y="120"/>
                        <a:pt x="13" y="119"/>
                      </a:cubicBezTo>
                      <a:close/>
                      <a:moveTo>
                        <a:pt x="17" y="127"/>
                      </a:moveTo>
                      <a:cubicBezTo>
                        <a:pt x="17" y="125"/>
                        <a:pt x="16" y="123"/>
                        <a:pt x="13" y="122"/>
                      </a:cubicBezTo>
                      <a:cubicBezTo>
                        <a:pt x="10" y="121"/>
                        <a:pt x="6" y="122"/>
                        <a:pt x="6" y="122"/>
                      </a:cubicBezTo>
                      <a:cubicBezTo>
                        <a:pt x="6" y="122"/>
                        <a:pt x="8" y="127"/>
                        <a:pt x="11" y="128"/>
                      </a:cubicBezTo>
                      <a:cubicBezTo>
                        <a:pt x="14" y="130"/>
                        <a:pt x="16" y="129"/>
                        <a:pt x="17" y="127"/>
                      </a:cubicBezTo>
                      <a:close/>
                      <a:moveTo>
                        <a:pt x="22" y="135"/>
                      </a:moveTo>
                      <a:cubicBezTo>
                        <a:pt x="22" y="134"/>
                        <a:pt x="20" y="132"/>
                        <a:pt x="17" y="131"/>
                      </a:cubicBezTo>
                      <a:cubicBezTo>
                        <a:pt x="14" y="129"/>
                        <a:pt x="10" y="131"/>
                        <a:pt x="10" y="131"/>
                      </a:cubicBezTo>
                      <a:cubicBezTo>
                        <a:pt x="10" y="131"/>
                        <a:pt x="13" y="136"/>
                        <a:pt x="16" y="137"/>
                      </a:cubicBezTo>
                      <a:cubicBezTo>
                        <a:pt x="20" y="138"/>
                        <a:pt x="21" y="137"/>
                        <a:pt x="22" y="135"/>
                      </a:cubicBezTo>
                      <a:close/>
                      <a:moveTo>
                        <a:pt x="27" y="143"/>
                      </a:moveTo>
                      <a:cubicBezTo>
                        <a:pt x="27" y="141"/>
                        <a:pt x="26" y="139"/>
                        <a:pt x="23" y="139"/>
                      </a:cubicBezTo>
                      <a:cubicBezTo>
                        <a:pt x="19" y="138"/>
                        <a:pt x="16" y="140"/>
                        <a:pt x="16" y="140"/>
                      </a:cubicBezTo>
                      <a:cubicBezTo>
                        <a:pt x="16" y="140"/>
                        <a:pt x="19" y="145"/>
                        <a:pt x="23" y="145"/>
                      </a:cubicBezTo>
                      <a:cubicBezTo>
                        <a:pt x="26" y="146"/>
                        <a:pt x="27" y="145"/>
                        <a:pt x="27" y="143"/>
                      </a:cubicBezTo>
                      <a:close/>
                      <a:moveTo>
                        <a:pt x="34" y="150"/>
                      </a:moveTo>
                      <a:cubicBezTo>
                        <a:pt x="34" y="148"/>
                        <a:pt x="32" y="147"/>
                        <a:pt x="29" y="146"/>
                      </a:cubicBezTo>
                      <a:cubicBezTo>
                        <a:pt x="26" y="146"/>
                        <a:pt x="22" y="148"/>
                        <a:pt x="22" y="148"/>
                      </a:cubicBezTo>
                      <a:cubicBezTo>
                        <a:pt x="22" y="148"/>
                        <a:pt x="26" y="153"/>
                        <a:pt x="30" y="153"/>
                      </a:cubicBezTo>
                      <a:cubicBezTo>
                        <a:pt x="33" y="153"/>
                        <a:pt x="35" y="152"/>
                        <a:pt x="34" y="150"/>
                      </a:cubicBezTo>
                      <a:close/>
                      <a:moveTo>
                        <a:pt x="42" y="156"/>
                      </a:moveTo>
                      <a:cubicBezTo>
                        <a:pt x="42" y="154"/>
                        <a:pt x="40" y="153"/>
                        <a:pt x="36" y="153"/>
                      </a:cubicBezTo>
                      <a:cubicBezTo>
                        <a:pt x="33" y="153"/>
                        <a:pt x="30" y="156"/>
                        <a:pt x="30" y="156"/>
                      </a:cubicBezTo>
                      <a:cubicBezTo>
                        <a:pt x="30" y="156"/>
                        <a:pt x="34" y="160"/>
                        <a:pt x="38" y="159"/>
                      </a:cubicBezTo>
                      <a:cubicBezTo>
                        <a:pt x="41" y="159"/>
                        <a:pt x="43" y="158"/>
                        <a:pt x="42" y="156"/>
                      </a:cubicBezTo>
                      <a:close/>
                      <a:moveTo>
                        <a:pt x="48" y="157"/>
                      </a:moveTo>
                      <a:cubicBezTo>
                        <a:pt x="49" y="157"/>
                        <a:pt x="50" y="158"/>
                        <a:pt x="50" y="158"/>
                      </a:cubicBezTo>
                      <a:cubicBezTo>
                        <a:pt x="52" y="159"/>
                        <a:pt x="52" y="160"/>
                        <a:pt x="52" y="160"/>
                      </a:cubicBezTo>
                      <a:cubicBezTo>
                        <a:pt x="52" y="160"/>
                        <a:pt x="51" y="161"/>
                        <a:pt x="49" y="160"/>
                      </a:cubicBezTo>
                      <a:cubicBezTo>
                        <a:pt x="49" y="160"/>
                        <a:pt x="48" y="159"/>
                        <a:pt x="47" y="159"/>
                      </a:cubicBezTo>
                      <a:cubicBezTo>
                        <a:pt x="46" y="158"/>
                        <a:pt x="45" y="159"/>
                        <a:pt x="43" y="159"/>
                      </a:cubicBezTo>
                      <a:cubicBezTo>
                        <a:pt x="41" y="160"/>
                        <a:pt x="39" y="163"/>
                        <a:pt x="39" y="163"/>
                      </a:cubicBezTo>
                      <a:cubicBezTo>
                        <a:pt x="38" y="163"/>
                        <a:pt x="44" y="166"/>
                        <a:pt x="47" y="165"/>
                      </a:cubicBezTo>
                      <a:cubicBezTo>
                        <a:pt x="48" y="165"/>
                        <a:pt x="49" y="165"/>
                        <a:pt x="49" y="165"/>
                      </a:cubicBezTo>
                      <a:cubicBezTo>
                        <a:pt x="52" y="164"/>
                        <a:pt x="55" y="163"/>
                        <a:pt x="60" y="165"/>
                      </a:cubicBezTo>
                      <a:cubicBezTo>
                        <a:pt x="62" y="166"/>
                        <a:pt x="64" y="167"/>
                        <a:pt x="67" y="167"/>
                      </a:cubicBezTo>
                      <a:cubicBezTo>
                        <a:pt x="69" y="168"/>
                        <a:pt x="69" y="167"/>
                        <a:pt x="69" y="167"/>
                      </a:cubicBezTo>
                      <a:cubicBezTo>
                        <a:pt x="69" y="167"/>
                        <a:pt x="69" y="166"/>
                        <a:pt x="68" y="165"/>
                      </a:cubicBezTo>
                      <a:cubicBezTo>
                        <a:pt x="65" y="165"/>
                        <a:pt x="63" y="164"/>
                        <a:pt x="60" y="163"/>
                      </a:cubicBezTo>
                      <a:cubicBezTo>
                        <a:pt x="56" y="161"/>
                        <a:pt x="55" y="158"/>
                        <a:pt x="54" y="155"/>
                      </a:cubicBezTo>
                      <a:cubicBezTo>
                        <a:pt x="54" y="155"/>
                        <a:pt x="54" y="154"/>
                        <a:pt x="54" y="154"/>
                      </a:cubicBezTo>
                      <a:cubicBezTo>
                        <a:pt x="52" y="151"/>
                        <a:pt x="48" y="148"/>
                        <a:pt x="48" y="148"/>
                      </a:cubicBezTo>
                      <a:cubicBezTo>
                        <a:pt x="49" y="148"/>
                        <a:pt x="47" y="151"/>
                        <a:pt x="47" y="154"/>
                      </a:cubicBezTo>
                      <a:cubicBezTo>
                        <a:pt x="47" y="155"/>
                        <a:pt x="47" y="157"/>
                        <a:pt x="48" y="157"/>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44" name="Freeform 35"/>
                <p:cNvSpPr>
                  <a:spLocks noEditPoints="1"/>
                </p:cNvSpPr>
                <p:nvPr>
                  <p:custDataLst>
                    <p:tags r:id="rId81"/>
                  </p:custDataLst>
                </p:nvPr>
              </p:nvSpPr>
              <p:spPr bwMode="auto">
                <a:xfrm>
                  <a:off x="3252470" y="2996987"/>
                  <a:ext cx="358775" cy="528989"/>
                </a:xfrm>
                <a:custGeom>
                  <a:avLst/>
                  <a:gdLst>
                    <a:gd name="T0" fmla="*/ 98 w 109"/>
                    <a:gd name="T1" fmla="*/ 94 h 160"/>
                    <a:gd name="T2" fmla="*/ 91 w 109"/>
                    <a:gd name="T3" fmla="*/ 90 h 160"/>
                    <a:gd name="T4" fmla="*/ 109 w 109"/>
                    <a:gd name="T5" fmla="*/ 77 h 160"/>
                    <a:gd name="T6" fmla="*/ 98 w 109"/>
                    <a:gd name="T7" fmla="*/ 78 h 160"/>
                    <a:gd name="T8" fmla="*/ 98 w 109"/>
                    <a:gd name="T9" fmla="*/ 78 h 160"/>
                    <a:gd name="T10" fmla="*/ 101 w 109"/>
                    <a:gd name="T11" fmla="*/ 75 h 160"/>
                    <a:gd name="T12" fmla="*/ 94 w 109"/>
                    <a:gd name="T13" fmla="*/ 74 h 160"/>
                    <a:gd name="T14" fmla="*/ 108 w 109"/>
                    <a:gd name="T15" fmla="*/ 56 h 160"/>
                    <a:gd name="T16" fmla="*/ 98 w 109"/>
                    <a:gd name="T17" fmla="*/ 60 h 160"/>
                    <a:gd name="T18" fmla="*/ 98 w 109"/>
                    <a:gd name="T19" fmla="*/ 60 h 160"/>
                    <a:gd name="T20" fmla="*/ 101 w 109"/>
                    <a:gd name="T21" fmla="*/ 57 h 160"/>
                    <a:gd name="T22" fmla="*/ 93 w 109"/>
                    <a:gd name="T23" fmla="*/ 57 h 160"/>
                    <a:gd name="T24" fmla="*/ 103 w 109"/>
                    <a:gd name="T25" fmla="*/ 36 h 160"/>
                    <a:gd name="T26" fmla="*/ 94 w 109"/>
                    <a:gd name="T27" fmla="*/ 43 h 160"/>
                    <a:gd name="T28" fmla="*/ 94 w 109"/>
                    <a:gd name="T29" fmla="*/ 43 h 160"/>
                    <a:gd name="T30" fmla="*/ 96 w 109"/>
                    <a:gd name="T31" fmla="*/ 38 h 160"/>
                    <a:gd name="T32" fmla="*/ 88 w 109"/>
                    <a:gd name="T33" fmla="*/ 40 h 160"/>
                    <a:gd name="T34" fmla="*/ 93 w 109"/>
                    <a:gd name="T35" fmla="*/ 18 h 160"/>
                    <a:gd name="T36" fmla="*/ 86 w 109"/>
                    <a:gd name="T37" fmla="*/ 26 h 160"/>
                    <a:gd name="T38" fmla="*/ 86 w 109"/>
                    <a:gd name="T39" fmla="*/ 26 h 160"/>
                    <a:gd name="T40" fmla="*/ 86 w 109"/>
                    <a:gd name="T41" fmla="*/ 21 h 160"/>
                    <a:gd name="T42" fmla="*/ 79 w 109"/>
                    <a:gd name="T43" fmla="*/ 25 h 160"/>
                    <a:gd name="T44" fmla="*/ 61 w 109"/>
                    <a:gd name="T45" fmla="*/ 0 h 160"/>
                    <a:gd name="T46" fmla="*/ 83 w 109"/>
                    <a:gd name="T47" fmla="*/ 9 h 160"/>
                    <a:gd name="T48" fmla="*/ 83 w 109"/>
                    <a:gd name="T49" fmla="*/ 9 h 160"/>
                    <a:gd name="T50" fmla="*/ 78 w 109"/>
                    <a:gd name="T51" fmla="*/ 15 h 160"/>
                    <a:gd name="T52" fmla="*/ 88 w 109"/>
                    <a:gd name="T53" fmla="*/ 98 h 160"/>
                    <a:gd name="T54" fmla="*/ 85 w 109"/>
                    <a:gd name="T55" fmla="*/ 99 h 160"/>
                    <a:gd name="T56" fmla="*/ 86 w 109"/>
                    <a:gd name="T57" fmla="*/ 112 h 160"/>
                    <a:gd name="T58" fmla="*/ 86 w 109"/>
                    <a:gd name="T59" fmla="*/ 112 h 160"/>
                    <a:gd name="T60" fmla="*/ 78 w 109"/>
                    <a:gd name="T61" fmla="*/ 124 h 160"/>
                    <a:gd name="T62" fmla="*/ 69 w 109"/>
                    <a:gd name="T63" fmla="*/ 126 h 160"/>
                    <a:gd name="T64" fmla="*/ 66 w 109"/>
                    <a:gd name="T65" fmla="*/ 125 h 160"/>
                    <a:gd name="T66" fmla="*/ 61 w 109"/>
                    <a:gd name="T67" fmla="*/ 137 h 160"/>
                    <a:gd name="T68" fmla="*/ 61 w 109"/>
                    <a:gd name="T69" fmla="*/ 137 h 160"/>
                    <a:gd name="T70" fmla="*/ 48 w 109"/>
                    <a:gd name="T71" fmla="*/ 145 h 160"/>
                    <a:gd name="T72" fmla="*/ 39 w 109"/>
                    <a:gd name="T73" fmla="*/ 143 h 160"/>
                    <a:gd name="T74" fmla="*/ 36 w 109"/>
                    <a:gd name="T75" fmla="*/ 141 h 160"/>
                    <a:gd name="T76" fmla="*/ 100 w 109"/>
                    <a:gd name="T77" fmla="*/ 103 h 160"/>
                    <a:gd name="T78" fmla="*/ 100 w 109"/>
                    <a:gd name="T79" fmla="*/ 103 h 160"/>
                    <a:gd name="T80" fmla="*/ 90 w 109"/>
                    <a:gd name="T81" fmla="*/ 111 h 160"/>
                    <a:gd name="T82" fmla="*/ 90 w 109"/>
                    <a:gd name="T83" fmla="*/ 114 h 160"/>
                    <a:gd name="T84" fmla="*/ 91 w 109"/>
                    <a:gd name="T85" fmla="*/ 124 h 160"/>
                    <a:gd name="T86" fmla="*/ 77 w 109"/>
                    <a:gd name="T87" fmla="*/ 136 h 160"/>
                    <a:gd name="T88" fmla="*/ 77 w 109"/>
                    <a:gd name="T89" fmla="*/ 136 h 160"/>
                    <a:gd name="T90" fmla="*/ 66 w 109"/>
                    <a:gd name="T91" fmla="*/ 138 h 160"/>
                    <a:gd name="T92" fmla="*/ 64 w 109"/>
                    <a:gd name="T93" fmla="*/ 141 h 160"/>
                    <a:gd name="T94" fmla="*/ 60 w 109"/>
                    <a:gd name="T95" fmla="*/ 150 h 160"/>
                    <a:gd name="T96" fmla="*/ 42 w 109"/>
                    <a:gd name="T97" fmla="*/ 155 h 160"/>
                    <a:gd name="T98" fmla="*/ 42 w 109"/>
                    <a:gd name="T99" fmla="*/ 155 h 160"/>
                    <a:gd name="T100" fmla="*/ 30 w 109"/>
                    <a:gd name="T101" fmla="*/ 152 h 160"/>
                    <a:gd name="T102" fmla="*/ 20 w 109"/>
                    <a:gd name="T103" fmla="*/ 145 h 160"/>
                    <a:gd name="T104" fmla="*/ 1 w 109"/>
                    <a:gd name="T105" fmla="*/ 149 h 160"/>
                    <a:gd name="T106" fmla="*/ 21 w 109"/>
                    <a:gd name="T107" fmla="*/ 158 h 160"/>
                    <a:gd name="T108" fmla="*/ 21 w 109"/>
                    <a:gd name="T109" fmla="*/ 152 h 160"/>
                    <a:gd name="T110" fmla="*/ 27 w 109"/>
                    <a:gd name="T111" fmla="*/ 1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9" h="160">
                      <a:moveTo>
                        <a:pt x="103" y="94"/>
                      </a:moveTo>
                      <a:cubicBezTo>
                        <a:pt x="106" y="92"/>
                        <a:pt x="107" y="87"/>
                        <a:pt x="107" y="87"/>
                      </a:cubicBezTo>
                      <a:cubicBezTo>
                        <a:pt x="107" y="87"/>
                        <a:pt x="103" y="86"/>
                        <a:pt x="101" y="88"/>
                      </a:cubicBezTo>
                      <a:cubicBezTo>
                        <a:pt x="98" y="90"/>
                        <a:pt x="97" y="92"/>
                        <a:pt x="98" y="94"/>
                      </a:cubicBezTo>
                      <a:cubicBezTo>
                        <a:pt x="99" y="95"/>
                        <a:pt x="101" y="96"/>
                        <a:pt x="103" y="94"/>
                      </a:cubicBezTo>
                      <a:close/>
                      <a:moveTo>
                        <a:pt x="96" y="87"/>
                      </a:moveTo>
                      <a:cubicBezTo>
                        <a:pt x="95" y="84"/>
                        <a:pt x="90" y="83"/>
                        <a:pt x="90" y="83"/>
                      </a:cubicBezTo>
                      <a:cubicBezTo>
                        <a:pt x="90" y="83"/>
                        <a:pt x="90" y="88"/>
                        <a:pt x="91" y="90"/>
                      </a:cubicBezTo>
                      <a:cubicBezTo>
                        <a:pt x="92" y="93"/>
                        <a:pt x="94" y="94"/>
                        <a:pt x="96" y="93"/>
                      </a:cubicBezTo>
                      <a:cubicBezTo>
                        <a:pt x="97" y="92"/>
                        <a:pt x="98" y="90"/>
                        <a:pt x="96" y="87"/>
                      </a:cubicBezTo>
                      <a:close/>
                      <a:moveTo>
                        <a:pt x="106" y="84"/>
                      </a:moveTo>
                      <a:cubicBezTo>
                        <a:pt x="108" y="82"/>
                        <a:pt x="109" y="77"/>
                        <a:pt x="109" y="77"/>
                      </a:cubicBezTo>
                      <a:cubicBezTo>
                        <a:pt x="109" y="77"/>
                        <a:pt x="105" y="77"/>
                        <a:pt x="102" y="79"/>
                      </a:cubicBezTo>
                      <a:cubicBezTo>
                        <a:pt x="100" y="81"/>
                        <a:pt x="99" y="83"/>
                        <a:pt x="100" y="85"/>
                      </a:cubicBezTo>
                      <a:cubicBezTo>
                        <a:pt x="101" y="86"/>
                        <a:pt x="103" y="86"/>
                        <a:pt x="106" y="84"/>
                      </a:cubicBezTo>
                      <a:close/>
                      <a:moveTo>
                        <a:pt x="98" y="78"/>
                      </a:moveTo>
                      <a:cubicBezTo>
                        <a:pt x="96" y="76"/>
                        <a:pt x="92" y="75"/>
                        <a:pt x="92" y="75"/>
                      </a:cubicBezTo>
                      <a:cubicBezTo>
                        <a:pt x="92" y="75"/>
                        <a:pt x="91" y="80"/>
                        <a:pt x="93" y="82"/>
                      </a:cubicBezTo>
                      <a:cubicBezTo>
                        <a:pt x="94" y="85"/>
                        <a:pt x="96" y="85"/>
                        <a:pt x="98" y="84"/>
                      </a:cubicBezTo>
                      <a:cubicBezTo>
                        <a:pt x="99" y="83"/>
                        <a:pt x="99" y="81"/>
                        <a:pt x="98" y="78"/>
                      </a:cubicBezTo>
                      <a:close/>
                      <a:moveTo>
                        <a:pt x="107" y="74"/>
                      </a:moveTo>
                      <a:cubicBezTo>
                        <a:pt x="109" y="72"/>
                        <a:pt x="109" y="66"/>
                        <a:pt x="109" y="66"/>
                      </a:cubicBezTo>
                      <a:cubicBezTo>
                        <a:pt x="109" y="66"/>
                        <a:pt x="105" y="67"/>
                        <a:pt x="103" y="69"/>
                      </a:cubicBezTo>
                      <a:cubicBezTo>
                        <a:pt x="101" y="72"/>
                        <a:pt x="100" y="74"/>
                        <a:pt x="101" y="75"/>
                      </a:cubicBezTo>
                      <a:cubicBezTo>
                        <a:pt x="102" y="77"/>
                        <a:pt x="105" y="77"/>
                        <a:pt x="107" y="74"/>
                      </a:cubicBezTo>
                      <a:close/>
                      <a:moveTo>
                        <a:pt x="98" y="69"/>
                      </a:moveTo>
                      <a:cubicBezTo>
                        <a:pt x="96" y="67"/>
                        <a:pt x="92" y="67"/>
                        <a:pt x="92" y="67"/>
                      </a:cubicBezTo>
                      <a:cubicBezTo>
                        <a:pt x="92" y="67"/>
                        <a:pt x="92" y="71"/>
                        <a:pt x="94" y="74"/>
                      </a:cubicBezTo>
                      <a:cubicBezTo>
                        <a:pt x="96" y="76"/>
                        <a:pt x="98" y="76"/>
                        <a:pt x="99" y="75"/>
                      </a:cubicBezTo>
                      <a:cubicBezTo>
                        <a:pt x="100" y="74"/>
                        <a:pt x="100" y="72"/>
                        <a:pt x="98" y="69"/>
                      </a:cubicBezTo>
                      <a:close/>
                      <a:moveTo>
                        <a:pt x="107" y="64"/>
                      </a:moveTo>
                      <a:cubicBezTo>
                        <a:pt x="109" y="62"/>
                        <a:pt x="109" y="56"/>
                        <a:pt x="108" y="56"/>
                      </a:cubicBezTo>
                      <a:cubicBezTo>
                        <a:pt x="108" y="56"/>
                        <a:pt x="104" y="57"/>
                        <a:pt x="102" y="60"/>
                      </a:cubicBezTo>
                      <a:cubicBezTo>
                        <a:pt x="101" y="62"/>
                        <a:pt x="101" y="65"/>
                        <a:pt x="102" y="66"/>
                      </a:cubicBezTo>
                      <a:cubicBezTo>
                        <a:pt x="103" y="67"/>
                        <a:pt x="105" y="67"/>
                        <a:pt x="107" y="64"/>
                      </a:cubicBezTo>
                      <a:close/>
                      <a:moveTo>
                        <a:pt x="98" y="60"/>
                      </a:moveTo>
                      <a:cubicBezTo>
                        <a:pt x="96" y="58"/>
                        <a:pt x="91" y="59"/>
                        <a:pt x="91" y="59"/>
                      </a:cubicBezTo>
                      <a:cubicBezTo>
                        <a:pt x="91" y="59"/>
                        <a:pt x="92" y="63"/>
                        <a:pt x="94" y="65"/>
                      </a:cubicBezTo>
                      <a:cubicBezTo>
                        <a:pt x="96" y="67"/>
                        <a:pt x="98" y="68"/>
                        <a:pt x="99" y="66"/>
                      </a:cubicBezTo>
                      <a:cubicBezTo>
                        <a:pt x="100" y="65"/>
                        <a:pt x="100" y="62"/>
                        <a:pt x="98" y="60"/>
                      </a:cubicBezTo>
                      <a:close/>
                      <a:moveTo>
                        <a:pt x="106" y="55"/>
                      </a:moveTo>
                      <a:cubicBezTo>
                        <a:pt x="108" y="52"/>
                        <a:pt x="107" y="46"/>
                        <a:pt x="107" y="46"/>
                      </a:cubicBezTo>
                      <a:cubicBezTo>
                        <a:pt x="107" y="46"/>
                        <a:pt x="102" y="48"/>
                        <a:pt x="101" y="50"/>
                      </a:cubicBezTo>
                      <a:cubicBezTo>
                        <a:pt x="99" y="53"/>
                        <a:pt x="100" y="56"/>
                        <a:pt x="101" y="57"/>
                      </a:cubicBezTo>
                      <a:cubicBezTo>
                        <a:pt x="102" y="58"/>
                        <a:pt x="104" y="57"/>
                        <a:pt x="106" y="55"/>
                      </a:cubicBezTo>
                      <a:close/>
                      <a:moveTo>
                        <a:pt x="96" y="51"/>
                      </a:moveTo>
                      <a:cubicBezTo>
                        <a:pt x="94" y="50"/>
                        <a:pt x="90" y="51"/>
                        <a:pt x="90" y="51"/>
                      </a:cubicBezTo>
                      <a:cubicBezTo>
                        <a:pt x="90" y="51"/>
                        <a:pt x="91" y="55"/>
                        <a:pt x="93" y="57"/>
                      </a:cubicBezTo>
                      <a:cubicBezTo>
                        <a:pt x="96" y="59"/>
                        <a:pt x="98" y="59"/>
                        <a:pt x="99" y="57"/>
                      </a:cubicBezTo>
                      <a:cubicBezTo>
                        <a:pt x="100" y="56"/>
                        <a:pt x="99" y="53"/>
                        <a:pt x="96" y="51"/>
                      </a:cubicBezTo>
                      <a:close/>
                      <a:moveTo>
                        <a:pt x="104" y="45"/>
                      </a:moveTo>
                      <a:cubicBezTo>
                        <a:pt x="105" y="42"/>
                        <a:pt x="103" y="36"/>
                        <a:pt x="103" y="36"/>
                      </a:cubicBezTo>
                      <a:cubicBezTo>
                        <a:pt x="103" y="36"/>
                        <a:pt x="99" y="38"/>
                        <a:pt x="98" y="41"/>
                      </a:cubicBezTo>
                      <a:cubicBezTo>
                        <a:pt x="97" y="44"/>
                        <a:pt x="98" y="46"/>
                        <a:pt x="99" y="47"/>
                      </a:cubicBezTo>
                      <a:cubicBezTo>
                        <a:pt x="101" y="48"/>
                        <a:pt x="103" y="48"/>
                        <a:pt x="104" y="45"/>
                      </a:cubicBezTo>
                      <a:close/>
                      <a:moveTo>
                        <a:pt x="94" y="43"/>
                      </a:moveTo>
                      <a:cubicBezTo>
                        <a:pt x="91" y="41"/>
                        <a:pt x="87" y="43"/>
                        <a:pt x="87" y="43"/>
                      </a:cubicBezTo>
                      <a:cubicBezTo>
                        <a:pt x="87" y="43"/>
                        <a:pt x="89" y="47"/>
                        <a:pt x="91" y="48"/>
                      </a:cubicBezTo>
                      <a:cubicBezTo>
                        <a:pt x="94" y="50"/>
                        <a:pt x="96" y="50"/>
                        <a:pt x="97" y="48"/>
                      </a:cubicBezTo>
                      <a:cubicBezTo>
                        <a:pt x="98" y="47"/>
                        <a:pt x="97" y="44"/>
                        <a:pt x="94" y="43"/>
                      </a:cubicBezTo>
                      <a:close/>
                      <a:moveTo>
                        <a:pt x="100" y="35"/>
                      </a:moveTo>
                      <a:cubicBezTo>
                        <a:pt x="101" y="32"/>
                        <a:pt x="99" y="27"/>
                        <a:pt x="99" y="27"/>
                      </a:cubicBezTo>
                      <a:cubicBezTo>
                        <a:pt x="99" y="27"/>
                        <a:pt x="95" y="29"/>
                        <a:pt x="94" y="32"/>
                      </a:cubicBezTo>
                      <a:cubicBezTo>
                        <a:pt x="94" y="35"/>
                        <a:pt x="95" y="38"/>
                        <a:pt x="96" y="38"/>
                      </a:cubicBezTo>
                      <a:cubicBezTo>
                        <a:pt x="98" y="39"/>
                        <a:pt x="100" y="38"/>
                        <a:pt x="100" y="35"/>
                      </a:cubicBezTo>
                      <a:close/>
                      <a:moveTo>
                        <a:pt x="90" y="34"/>
                      </a:moveTo>
                      <a:cubicBezTo>
                        <a:pt x="87" y="33"/>
                        <a:pt x="83" y="35"/>
                        <a:pt x="83" y="35"/>
                      </a:cubicBezTo>
                      <a:cubicBezTo>
                        <a:pt x="84" y="35"/>
                        <a:pt x="86" y="39"/>
                        <a:pt x="88" y="40"/>
                      </a:cubicBezTo>
                      <a:cubicBezTo>
                        <a:pt x="91" y="42"/>
                        <a:pt x="93" y="41"/>
                        <a:pt x="94" y="39"/>
                      </a:cubicBezTo>
                      <a:cubicBezTo>
                        <a:pt x="94" y="38"/>
                        <a:pt x="93" y="35"/>
                        <a:pt x="90" y="34"/>
                      </a:cubicBezTo>
                      <a:close/>
                      <a:moveTo>
                        <a:pt x="96" y="26"/>
                      </a:moveTo>
                      <a:cubicBezTo>
                        <a:pt x="96" y="23"/>
                        <a:pt x="93" y="18"/>
                        <a:pt x="93" y="18"/>
                      </a:cubicBezTo>
                      <a:cubicBezTo>
                        <a:pt x="93" y="18"/>
                        <a:pt x="90" y="20"/>
                        <a:pt x="89" y="24"/>
                      </a:cubicBezTo>
                      <a:cubicBezTo>
                        <a:pt x="89" y="27"/>
                        <a:pt x="90" y="29"/>
                        <a:pt x="92" y="30"/>
                      </a:cubicBezTo>
                      <a:cubicBezTo>
                        <a:pt x="94" y="30"/>
                        <a:pt x="95" y="29"/>
                        <a:pt x="96" y="26"/>
                      </a:cubicBezTo>
                      <a:close/>
                      <a:moveTo>
                        <a:pt x="86" y="26"/>
                      </a:moveTo>
                      <a:cubicBezTo>
                        <a:pt x="82" y="25"/>
                        <a:pt x="79" y="28"/>
                        <a:pt x="79" y="28"/>
                      </a:cubicBezTo>
                      <a:cubicBezTo>
                        <a:pt x="79" y="28"/>
                        <a:pt x="82" y="31"/>
                        <a:pt x="85" y="32"/>
                      </a:cubicBezTo>
                      <a:cubicBezTo>
                        <a:pt x="87" y="33"/>
                        <a:pt x="89" y="33"/>
                        <a:pt x="90" y="31"/>
                      </a:cubicBezTo>
                      <a:cubicBezTo>
                        <a:pt x="90" y="29"/>
                        <a:pt x="89" y="27"/>
                        <a:pt x="86" y="26"/>
                      </a:cubicBezTo>
                      <a:close/>
                      <a:moveTo>
                        <a:pt x="90" y="17"/>
                      </a:moveTo>
                      <a:cubicBezTo>
                        <a:pt x="90" y="14"/>
                        <a:pt x="86" y="9"/>
                        <a:pt x="86" y="9"/>
                      </a:cubicBezTo>
                      <a:cubicBezTo>
                        <a:pt x="86" y="9"/>
                        <a:pt x="83" y="12"/>
                        <a:pt x="83" y="15"/>
                      </a:cubicBezTo>
                      <a:cubicBezTo>
                        <a:pt x="83" y="19"/>
                        <a:pt x="85" y="21"/>
                        <a:pt x="86" y="21"/>
                      </a:cubicBezTo>
                      <a:cubicBezTo>
                        <a:pt x="88" y="22"/>
                        <a:pt x="90" y="21"/>
                        <a:pt x="90" y="17"/>
                      </a:cubicBezTo>
                      <a:close/>
                      <a:moveTo>
                        <a:pt x="80" y="18"/>
                      </a:moveTo>
                      <a:cubicBezTo>
                        <a:pt x="76" y="18"/>
                        <a:pt x="73" y="21"/>
                        <a:pt x="73" y="21"/>
                      </a:cubicBezTo>
                      <a:cubicBezTo>
                        <a:pt x="73" y="21"/>
                        <a:pt x="76" y="24"/>
                        <a:pt x="79" y="25"/>
                      </a:cubicBezTo>
                      <a:cubicBezTo>
                        <a:pt x="83" y="25"/>
                        <a:pt x="84" y="25"/>
                        <a:pt x="84" y="23"/>
                      </a:cubicBezTo>
                      <a:cubicBezTo>
                        <a:pt x="85" y="21"/>
                        <a:pt x="83" y="19"/>
                        <a:pt x="80" y="18"/>
                      </a:cubicBezTo>
                      <a:close/>
                      <a:moveTo>
                        <a:pt x="70" y="3"/>
                      </a:moveTo>
                      <a:cubicBezTo>
                        <a:pt x="67" y="0"/>
                        <a:pt x="61" y="0"/>
                        <a:pt x="61" y="0"/>
                      </a:cubicBezTo>
                      <a:cubicBezTo>
                        <a:pt x="61" y="0"/>
                        <a:pt x="64" y="5"/>
                        <a:pt x="67" y="8"/>
                      </a:cubicBezTo>
                      <a:cubicBezTo>
                        <a:pt x="70" y="10"/>
                        <a:pt x="72" y="10"/>
                        <a:pt x="73" y="9"/>
                      </a:cubicBezTo>
                      <a:cubicBezTo>
                        <a:pt x="74" y="8"/>
                        <a:pt x="74" y="5"/>
                        <a:pt x="70" y="3"/>
                      </a:cubicBezTo>
                      <a:close/>
                      <a:moveTo>
                        <a:pt x="83" y="9"/>
                      </a:moveTo>
                      <a:cubicBezTo>
                        <a:pt x="82" y="5"/>
                        <a:pt x="77" y="1"/>
                        <a:pt x="77" y="1"/>
                      </a:cubicBezTo>
                      <a:cubicBezTo>
                        <a:pt x="77" y="1"/>
                        <a:pt x="75" y="4"/>
                        <a:pt x="75" y="8"/>
                      </a:cubicBezTo>
                      <a:cubicBezTo>
                        <a:pt x="76" y="11"/>
                        <a:pt x="78" y="13"/>
                        <a:pt x="80" y="13"/>
                      </a:cubicBezTo>
                      <a:cubicBezTo>
                        <a:pt x="82" y="14"/>
                        <a:pt x="83" y="12"/>
                        <a:pt x="83" y="9"/>
                      </a:cubicBezTo>
                      <a:close/>
                      <a:moveTo>
                        <a:pt x="72" y="11"/>
                      </a:moveTo>
                      <a:cubicBezTo>
                        <a:pt x="69" y="11"/>
                        <a:pt x="66" y="14"/>
                        <a:pt x="66" y="14"/>
                      </a:cubicBezTo>
                      <a:cubicBezTo>
                        <a:pt x="66" y="14"/>
                        <a:pt x="70" y="17"/>
                        <a:pt x="73" y="18"/>
                      </a:cubicBezTo>
                      <a:cubicBezTo>
                        <a:pt x="76" y="18"/>
                        <a:pt x="78" y="17"/>
                        <a:pt x="78" y="15"/>
                      </a:cubicBezTo>
                      <a:cubicBezTo>
                        <a:pt x="78" y="13"/>
                        <a:pt x="76" y="11"/>
                        <a:pt x="72" y="11"/>
                      </a:cubicBezTo>
                      <a:close/>
                      <a:moveTo>
                        <a:pt x="94" y="96"/>
                      </a:moveTo>
                      <a:cubicBezTo>
                        <a:pt x="92" y="93"/>
                        <a:pt x="88" y="91"/>
                        <a:pt x="88" y="91"/>
                      </a:cubicBezTo>
                      <a:cubicBezTo>
                        <a:pt x="88" y="91"/>
                        <a:pt x="87" y="96"/>
                        <a:pt x="88" y="98"/>
                      </a:cubicBezTo>
                      <a:cubicBezTo>
                        <a:pt x="89" y="101"/>
                        <a:pt x="91" y="102"/>
                        <a:pt x="92" y="101"/>
                      </a:cubicBezTo>
                      <a:cubicBezTo>
                        <a:pt x="94" y="101"/>
                        <a:pt x="95" y="98"/>
                        <a:pt x="94" y="96"/>
                      </a:cubicBezTo>
                      <a:close/>
                      <a:moveTo>
                        <a:pt x="90" y="104"/>
                      </a:moveTo>
                      <a:cubicBezTo>
                        <a:pt x="89" y="101"/>
                        <a:pt x="85" y="99"/>
                        <a:pt x="85" y="99"/>
                      </a:cubicBezTo>
                      <a:cubicBezTo>
                        <a:pt x="85" y="99"/>
                        <a:pt x="84" y="103"/>
                        <a:pt x="84" y="106"/>
                      </a:cubicBezTo>
                      <a:cubicBezTo>
                        <a:pt x="85" y="109"/>
                        <a:pt x="87" y="110"/>
                        <a:pt x="88" y="110"/>
                      </a:cubicBezTo>
                      <a:cubicBezTo>
                        <a:pt x="90" y="109"/>
                        <a:pt x="91" y="107"/>
                        <a:pt x="90" y="104"/>
                      </a:cubicBezTo>
                      <a:close/>
                      <a:moveTo>
                        <a:pt x="86" y="112"/>
                      </a:moveTo>
                      <a:cubicBezTo>
                        <a:pt x="85" y="109"/>
                        <a:pt x="82" y="106"/>
                        <a:pt x="82" y="106"/>
                      </a:cubicBezTo>
                      <a:cubicBezTo>
                        <a:pt x="82" y="106"/>
                        <a:pt x="80" y="110"/>
                        <a:pt x="80" y="113"/>
                      </a:cubicBezTo>
                      <a:cubicBezTo>
                        <a:pt x="80" y="116"/>
                        <a:pt x="82" y="118"/>
                        <a:pt x="83" y="117"/>
                      </a:cubicBezTo>
                      <a:cubicBezTo>
                        <a:pt x="85" y="117"/>
                        <a:pt x="86" y="115"/>
                        <a:pt x="86" y="112"/>
                      </a:cubicBezTo>
                      <a:close/>
                      <a:moveTo>
                        <a:pt x="81" y="119"/>
                      </a:moveTo>
                      <a:cubicBezTo>
                        <a:pt x="81" y="116"/>
                        <a:pt x="77" y="113"/>
                        <a:pt x="77" y="113"/>
                      </a:cubicBezTo>
                      <a:cubicBezTo>
                        <a:pt x="77" y="113"/>
                        <a:pt x="75" y="117"/>
                        <a:pt x="75" y="120"/>
                      </a:cubicBezTo>
                      <a:cubicBezTo>
                        <a:pt x="75" y="123"/>
                        <a:pt x="76" y="125"/>
                        <a:pt x="78" y="124"/>
                      </a:cubicBezTo>
                      <a:cubicBezTo>
                        <a:pt x="80" y="124"/>
                        <a:pt x="81" y="122"/>
                        <a:pt x="81" y="119"/>
                      </a:cubicBezTo>
                      <a:close/>
                      <a:moveTo>
                        <a:pt x="75" y="126"/>
                      </a:moveTo>
                      <a:cubicBezTo>
                        <a:pt x="75" y="123"/>
                        <a:pt x="72" y="120"/>
                        <a:pt x="72" y="120"/>
                      </a:cubicBezTo>
                      <a:cubicBezTo>
                        <a:pt x="72" y="120"/>
                        <a:pt x="69" y="123"/>
                        <a:pt x="69" y="126"/>
                      </a:cubicBezTo>
                      <a:cubicBezTo>
                        <a:pt x="69" y="129"/>
                        <a:pt x="70" y="131"/>
                        <a:pt x="71" y="131"/>
                      </a:cubicBezTo>
                      <a:cubicBezTo>
                        <a:pt x="73" y="131"/>
                        <a:pt x="75" y="129"/>
                        <a:pt x="75" y="126"/>
                      </a:cubicBezTo>
                      <a:close/>
                      <a:moveTo>
                        <a:pt x="68" y="132"/>
                      </a:moveTo>
                      <a:cubicBezTo>
                        <a:pt x="69" y="129"/>
                        <a:pt x="66" y="125"/>
                        <a:pt x="66" y="125"/>
                      </a:cubicBezTo>
                      <a:cubicBezTo>
                        <a:pt x="66" y="126"/>
                        <a:pt x="63" y="128"/>
                        <a:pt x="62" y="131"/>
                      </a:cubicBezTo>
                      <a:cubicBezTo>
                        <a:pt x="62" y="134"/>
                        <a:pt x="63" y="136"/>
                        <a:pt x="64" y="136"/>
                      </a:cubicBezTo>
                      <a:cubicBezTo>
                        <a:pt x="66" y="137"/>
                        <a:pt x="68" y="135"/>
                        <a:pt x="68" y="132"/>
                      </a:cubicBezTo>
                      <a:close/>
                      <a:moveTo>
                        <a:pt x="61" y="137"/>
                      </a:moveTo>
                      <a:cubicBezTo>
                        <a:pt x="62" y="134"/>
                        <a:pt x="60" y="131"/>
                        <a:pt x="60" y="131"/>
                      </a:cubicBezTo>
                      <a:cubicBezTo>
                        <a:pt x="60" y="131"/>
                        <a:pt x="56" y="133"/>
                        <a:pt x="55" y="136"/>
                      </a:cubicBezTo>
                      <a:cubicBezTo>
                        <a:pt x="54" y="139"/>
                        <a:pt x="55" y="141"/>
                        <a:pt x="56" y="141"/>
                      </a:cubicBezTo>
                      <a:cubicBezTo>
                        <a:pt x="58" y="142"/>
                        <a:pt x="60" y="140"/>
                        <a:pt x="61" y="137"/>
                      </a:cubicBezTo>
                      <a:close/>
                      <a:moveTo>
                        <a:pt x="53" y="142"/>
                      </a:moveTo>
                      <a:cubicBezTo>
                        <a:pt x="54" y="139"/>
                        <a:pt x="52" y="135"/>
                        <a:pt x="52" y="135"/>
                      </a:cubicBezTo>
                      <a:cubicBezTo>
                        <a:pt x="52" y="135"/>
                        <a:pt x="49" y="137"/>
                        <a:pt x="47" y="140"/>
                      </a:cubicBezTo>
                      <a:cubicBezTo>
                        <a:pt x="46" y="143"/>
                        <a:pt x="46" y="145"/>
                        <a:pt x="48" y="145"/>
                      </a:cubicBezTo>
                      <a:cubicBezTo>
                        <a:pt x="50" y="146"/>
                        <a:pt x="52" y="145"/>
                        <a:pt x="53" y="142"/>
                      </a:cubicBezTo>
                      <a:close/>
                      <a:moveTo>
                        <a:pt x="45" y="145"/>
                      </a:moveTo>
                      <a:cubicBezTo>
                        <a:pt x="46" y="142"/>
                        <a:pt x="45" y="138"/>
                        <a:pt x="45" y="138"/>
                      </a:cubicBezTo>
                      <a:cubicBezTo>
                        <a:pt x="45" y="138"/>
                        <a:pt x="40" y="140"/>
                        <a:pt x="39" y="143"/>
                      </a:cubicBezTo>
                      <a:cubicBezTo>
                        <a:pt x="37" y="145"/>
                        <a:pt x="37" y="147"/>
                        <a:pt x="39" y="148"/>
                      </a:cubicBezTo>
                      <a:cubicBezTo>
                        <a:pt x="41" y="149"/>
                        <a:pt x="43" y="148"/>
                        <a:pt x="45" y="145"/>
                      </a:cubicBezTo>
                      <a:close/>
                      <a:moveTo>
                        <a:pt x="35" y="148"/>
                      </a:moveTo>
                      <a:cubicBezTo>
                        <a:pt x="37" y="145"/>
                        <a:pt x="36" y="141"/>
                        <a:pt x="36" y="141"/>
                      </a:cubicBezTo>
                      <a:cubicBezTo>
                        <a:pt x="36" y="141"/>
                        <a:pt x="32" y="142"/>
                        <a:pt x="30" y="144"/>
                      </a:cubicBezTo>
                      <a:cubicBezTo>
                        <a:pt x="28" y="147"/>
                        <a:pt x="28" y="149"/>
                        <a:pt x="29" y="150"/>
                      </a:cubicBezTo>
                      <a:cubicBezTo>
                        <a:pt x="31" y="151"/>
                        <a:pt x="33" y="150"/>
                        <a:pt x="35" y="148"/>
                      </a:cubicBezTo>
                      <a:close/>
                      <a:moveTo>
                        <a:pt x="100" y="103"/>
                      </a:moveTo>
                      <a:cubicBezTo>
                        <a:pt x="103" y="102"/>
                        <a:pt x="105" y="97"/>
                        <a:pt x="105" y="97"/>
                      </a:cubicBezTo>
                      <a:cubicBezTo>
                        <a:pt x="105" y="97"/>
                        <a:pt x="101" y="95"/>
                        <a:pt x="98" y="97"/>
                      </a:cubicBezTo>
                      <a:cubicBezTo>
                        <a:pt x="95" y="99"/>
                        <a:pt x="94" y="101"/>
                        <a:pt x="95" y="102"/>
                      </a:cubicBezTo>
                      <a:cubicBezTo>
                        <a:pt x="95" y="104"/>
                        <a:pt x="97" y="105"/>
                        <a:pt x="100" y="103"/>
                      </a:cubicBezTo>
                      <a:close/>
                      <a:moveTo>
                        <a:pt x="96" y="112"/>
                      </a:moveTo>
                      <a:cubicBezTo>
                        <a:pt x="99" y="111"/>
                        <a:pt x="101" y="106"/>
                        <a:pt x="101" y="106"/>
                      </a:cubicBezTo>
                      <a:cubicBezTo>
                        <a:pt x="101" y="106"/>
                        <a:pt x="97" y="105"/>
                        <a:pt x="94" y="106"/>
                      </a:cubicBezTo>
                      <a:cubicBezTo>
                        <a:pt x="91" y="107"/>
                        <a:pt x="90" y="109"/>
                        <a:pt x="90" y="111"/>
                      </a:cubicBezTo>
                      <a:cubicBezTo>
                        <a:pt x="91" y="113"/>
                        <a:pt x="93" y="113"/>
                        <a:pt x="96" y="112"/>
                      </a:cubicBezTo>
                      <a:close/>
                      <a:moveTo>
                        <a:pt x="90" y="121"/>
                      </a:moveTo>
                      <a:cubicBezTo>
                        <a:pt x="94" y="120"/>
                        <a:pt x="97" y="115"/>
                        <a:pt x="97" y="115"/>
                      </a:cubicBezTo>
                      <a:cubicBezTo>
                        <a:pt x="97" y="115"/>
                        <a:pt x="93" y="113"/>
                        <a:pt x="90" y="114"/>
                      </a:cubicBezTo>
                      <a:cubicBezTo>
                        <a:pt x="87" y="115"/>
                        <a:pt x="85" y="117"/>
                        <a:pt x="85" y="119"/>
                      </a:cubicBezTo>
                      <a:cubicBezTo>
                        <a:pt x="86" y="120"/>
                        <a:pt x="87" y="122"/>
                        <a:pt x="90" y="121"/>
                      </a:cubicBezTo>
                      <a:close/>
                      <a:moveTo>
                        <a:pt x="84" y="129"/>
                      </a:moveTo>
                      <a:cubicBezTo>
                        <a:pt x="88" y="128"/>
                        <a:pt x="91" y="124"/>
                        <a:pt x="91" y="124"/>
                      </a:cubicBezTo>
                      <a:cubicBezTo>
                        <a:pt x="91" y="124"/>
                        <a:pt x="87" y="121"/>
                        <a:pt x="84" y="122"/>
                      </a:cubicBezTo>
                      <a:cubicBezTo>
                        <a:pt x="81" y="123"/>
                        <a:pt x="80" y="124"/>
                        <a:pt x="80" y="126"/>
                      </a:cubicBezTo>
                      <a:cubicBezTo>
                        <a:pt x="80" y="128"/>
                        <a:pt x="81" y="129"/>
                        <a:pt x="84" y="129"/>
                      </a:cubicBezTo>
                      <a:close/>
                      <a:moveTo>
                        <a:pt x="77" y="136"/>
                      </a:moveTo>
                      <a:cubicBezTo>
                        <a:pt x="81" y="136"/>
                        <a:pt x="85" y="132"/>
                        <a:pt x="85" y="132"/>
                      </a:cubicBezTo>
                      <a:cubicBezTo>
                        <a:pt x="85" y="132"/>
                        <a:pt x="81" y="129"/>
                        <a:pt x="78" y="129"/>
                      </a:cubicBezTo>
                      <a:cubicBezTo>
                        <a:pt x="75" y="129"/>
                        <a:pt x="73" y="131"/>
                        <a:pt x="73" y="133"/>
                      </a:cubicBezTo>
                      <a:cubicBezTo>
                        <a:pt x="73" y="134"/>
                        <a:pt x="74" y="136"/>
                        <a:pt x="77" y="136"/>
                      </a:cubicBezTo>
                      <a:close/>
                      <a:moveTo>
                        <a:pt x="70" y="142"/>
                      </a:moveTo>
                      <a:cubicBezTo>
                        <a:pt x="73" y="142"/>
                        <a:pt x="77" y="139"/>
                        <a:pt x="77" y="139"/>
                      </a:cubicBezTo>
                      <a:cubicBezTo>
                        <a:pt x="77" y="139"/>
                        <a:pt x="74" y="136"/>
                        <a:pt x="71" y="136"/>
                      </a:cubicBezTo>
                      <a:cubicBezTo>
                        <a:pt x="68" y="135"/>
                        <a:pt x="66" y="137"/>
                        <a:pt x="66" y="138"/>
                      </a:cubicBezTo>
                      <a:cubicBezTo>
                        <a:pt x="65" y="140"/>
                        <a:pt x="66" y="142"/>
                        <a:pt x="70" y="142"/>
                      </a:cubicBezTo>
                      <a:close/>
                      <a:moveTo>
                        <a:pt x="61" y="147"/>
                      </a:moveTo>
                      <a:cubicBezTo>
                        <a:pt x="65" y="148"/>
                        <a:pt x="69" y="145"/>
                        <a:pt x="69" y="145"/>
                      </a:cubicBezTo>
                      <a:cubicBezTo>
                        <a:pt x="69" y="145"/>
                        <a:pt x="67" y="142"/>
                        <a:pt x="64" y="141"/>
                      </a:cubicBezTo>
                      <a:cubicBezTo>
                        <a:pt x="60" y="141"/>
                        <a:pt x="58" y="142"/>
                        <a:pt x="58" y="143"/>
                      </a:cubicBezTo>
                      <a:cubicBezTo>
                        <a:pt x="57" y="145"/>
                        <a:pt x="58" y="147"/>
                        <a:pt x="61" y="147"/>
                      </a:cubicBezTo>
                      <a:close/>
                      <a:moveTo>
                        <a:pt x="52" y="152"/>
                      </a:moveTo>
                      <a:cubicBezTo>
                        <a:pt x="55" y="153"/>
                        <a:pt x="60" y="150"/>
                        <a:pt x="60" y="150"/>
                      </a:cubicBezTo>
                      <a:cubicBezTo>
                        <a:pt x="60" y="150"/>
                        <a:pt x="58" y="147"/>
                        <a:pt x="55" y="146"/>
                      </a:cubicBezTo>
                      <a:cubicBezTo>
                        <a:pt x="52" y="145"/>
                        <a:pt x="50" y="146"/>
                        <a:pt x="49" y="147"/>
                      </a:cubicBezTo>
                      <a:cubicBezTo>
                        <a:pt x="48" y="149"/>
                        <a:pt x="49" y="151"/>
                        <a:pt x="52" y="152"/>
                      </a:cubicBezTo>
                      <a:close/>
                      <a:moveTo>
                        <a:pt x="42" y="155"/>
                      </a:moveTo>
                      <a:cubicBezTo>
                        <a:pt x="45" y="156"/>
                        <a:pt x="51" y="155"/>
                        <a:pt x="51" y="155"/>
                      </a:cubicBezTo>
                      <a:cubicBezTo>
                        <a:pt x="51" y="155"/>
                        <a:pt x="49" y="151"/>
                        <a:pt x="46" y="150"/>
                      </a:cubicBezTo>
                      <a:cubicBezTo>
                        <a:pt x="43" y="148"/>
                        <a:pt x="41" y="149"/>
                        <a:pt x="40" y="150"/>
                      </a:cubicBezTo>
                      <a:cubicBezTo>
                        <a:pt x="38" y="152"/>
                        <a:pt x="39" y="154"/>
                        <a:pt x="42" y="155"/>
                      </a:cubicBezTo>
                      <a:close/>
                      <a:moveTo>
                        <a:pt x="32" y="157"/>
                      </a:moveTo>
                      <a:cubicBezTo>
                        <a:pt x="35" y="159"/>
                        <a:pt x="41" y="158"/>
                        <a:pt x="41" y="158"/>
                      </a:cubicBezTo>
                      <a:cubicBezTo>
                        <a:pt x="41" y="158"/>
                        <a:pt x="39" y="154"/>
                        <a:pt x="36" y="152"/>
                      </a:cubicBezTo>
                      <a:cubicBezTo>
                        <a:pt x="33" y="151"/>
                        <a:pt x="31" y="151"/>
                        <a:pt x="30" y="152"/>
                      </a:cubicBezTo>
                      <a:cubicBezTo>
                        <a:pt x="28" y="153"/>
                        <a:pt x="29" y="155"/>
                        <a:pt x="32" y="157"/>
                      </a:cubicBezTo>
                      <a:close/>
                      <a:moveTo>
                        <a:pt x="27" y="148"/>
                      </a:moveTo>
                      <a:cubicBezTo>
                        <a:pt x="28" y="146"/>
                        <a:pt x="28" y="142"/>
                        <a:pt x="28" y="142"/>
                      </a:cubicBezTo>
                      <a:cubicBezTo>
                        <a:pt x="28" y="142"/>
                        <a:pt x="23" y="143"/>
                        <a:pt x="20" y="145"/>
                      </a:cubicBezTo>
                      <a:cubicBezTo>
                        <a:pt x="20" y="145"/>
                        <a:pt x="20" y="146"/>
                        <a:pt x="19" y="146"/>
                      </a:cubicBezTo>
                      <a:cubicBezTo>
                        <a:pt x="17" y="148"/>
                        <a:pt x="15" y="150"/>
                        <a:pt x="10" y="150"/>
                      </a:cubicBezTo>
                      <a:cubicBezTo>
                        <a:pt x="8" y="149"/>
                        <a:pt x="6" y="149"/>
                        <a:pt x="3" y="148"/>
                      </a:cubicBezTo>
                      <a:cubicBezTo>
                        <a:pt x="1" y="148"/>
                        <a:pt x="1" y="149"/>
                        <a:pt x="1" y="149"/>
                      </a:cubicBezTo>
                      <a:cubicBezTo>
                        <a:pt x="1" y="149"/>
                        <a:pt x="0" y="150"/>
                        <a:pt x="3" y="151"/>
                      </a:cubicBezTo>
                      <a:cubicBezTo>
                        <a:pt x="5" y="151"/>
                        <a:pt x="7" y="151"/>
                        <a:pt x="10" y="152"/>
                      </a:cubicBezTo>
                      <a:cubicBezTo>
                        <a:pt x="15" y="152"/>
                        <a:pt x="17" y="155"/>
                        <a:pt x="19" y="157"/>
                      </a:cubicBezTo>
                      <a:cubicBezTo>
                        <a:pt x="20" y="157"/>
                        <a:pt x="20" y="157"/>
                        <a:pt x="21" y="158"/>
                      </a:cubicBezTo>
                      <a:cubicBezTo>
                        <a:pt x="24" y="160"/>
                        <a:pt x="30" y="160"/>
                        <a:pt x="30" y="160"/>
                      </a:cubicBezTo>
                      <a:cubicBezTo>
                        <a:pt x="30" y="160"/>
                        <a:pt x="29" y="156"/>
                        <a:pt x="27" y="154"/>
                      </a:cubicBezTo>
                      <a:cubicBezTo>
                        <a:pt x="26" y="153"/>
                        <a:pt x="25" y="152"/>
                        <a:pt x="24" y="152"/>
                      </a:cubicBezTo>
                      <a:cubicBezTo>
                        <a:pt x="23" y="152"/>
                        <a:pt x="22" y="152"/>
                        <a:pt x="21" y="152"/>
                      </a:cubicBezTo>
                      <a:cubicBezTo>
                        <a:pt x="20" y="152"/>
                        <a:pt x="19" y="151"/>
                        <a:pt x="19" y="151"/>
                      </a:cubicBezTo>
                      <a:cubicBezTo>
                        <a:pt x="19" y="151"/>
                        <a:pt x="20" y="150"/>
                        <a:pt x="21" y="150"/>
                      </a:cubicBezTo>
                      <a:cubicBezTo>
                        <a:pt x="22" y="150"/>
                        <a:pt x="23" y="150"/>
                        <a:pt x="24" y="150"/>
                      </a:cubicBezTo>
                      <a:cubicBezTo>
                        <a:pt x="25" y="150"/>
                        <a:pt x="26" y="149"/>
                        <a:pt x="27" y="148"/>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sp>
            <p:nvSpPr>
              <p:cNvPr id="145" name="Freeform 94"/>
              <p:cNvSpPr/>
              <p:nvPr>
                <p:custDataLst>
                  <p:tags r:id="rId82"/>
                </p:custDataLst>
              </p:nvPr>
            </p:nvSpPr>
            <p:spPr bwMode="auto">
              <a:xfrm rot="20913043">
                <a:off x="1501179" y="3681293"/>
                <a:ext cx="263882" cy="355284"/>
              </a:xfrm>
              <a:custGeom>
                <a:avLst/>
                <a:gdLst>
                  <a:gd name="T0" fmla="*/ 0 w 86"/>
                  <a:gd name="T1" fmla="*/ 101 h 116"/>
                  <a:gd name="T2" fmla="*/ 2 w 86"/>
                  <a:gd name="T3" fmla="*/ 89 h 116"/>
                  <a:gd name="T4" fmla="*/ 17 w 86"/>
                  <a:gd name="T5" fmla="*/ 80 h 116"/>
                  <a:gd name="T6" fmla="*/ 63 w 86"/>
                  <a:gd name="T7" fmla="*/ 39 h 116"/>
                  <a:gd name="T8" fmla="*/ 48 w 86"/>
                  <a:gd name="T9" fmla="*/ 18 h 116"/>
                  <a:gd name="T10" fmla="*/ 24 w 86"/>
                  <a:gd name="T11" fmla="*/ 22 h 116"/>
                  <a:gd name="T12" fmla="*/ 21 w 86"/>
                  <a:gd name="T13" fmla="*/ 7 h 116"/>
                  <a:gd name="T14" fmla="*/ 55 w 86"/>
                  <a:gd name="T15" fmla="*/ 3 h 116"/>
                  <a:gd name="T16" fmla="*/ 83 w 86"/>
                  <a:gd name="T17" fmla="*/ 41 h 116"/>
                  <a:gd name="T18" fmla="*/ 41 w 86"/>
                  <a:gd name="T19" fmla="*/ 84 h 116"/>
                  <a:gd name="T20" fmla="*/ 31 w 86"/>
                  <a:gd name="T21" fmla="*/ 90 h 116"/>
                  <a:gd name="T22" fmla="*/ 31 w 86"/>
                  <a:gd name="T23" fmla="*/ 91 h 116"/>
                  <a:gd name="T24" fmla="*/ 73 w 86"/>
                  <a:gd name="T25" fmla="*/ 99 h 116"/>
                  <a:gd name="T26" fmla="*/ 70 w 86"/>
                  <a:gd name="T27" fmla="*/ 116 h 116"/>
                  <a:gd name="T28" fmla="*/ 0 w 86"/>
                  <a:gd name="T29" fmla="*/ 10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116">
                    <a:moveTo>
                      <a:pt x="0" y="101"/>
                    </a:moveTo>
                    <a:cubicBezTo>
                      <a:pt x="2" y="89"/>
                      <a:pt x="2" y="89"/>
                      <a:pt x="2" y="89"/>
                    </a:cubicBezTo>
                    <a:cubicBezTo>
                      <a:pt x="17" y="80"/>
                      <a:pt x="17" y="80"/>
                      <a:pt x="17" y="80"/>
                    </a:cubicBezTo>
                    <a:cubicBezTo>
                      <a:pt x="46" y="63"/>
                      <a:pt x="60" y="53"/>
                      <a:pt x="63" y="39"/>
                    </a:cubicBezTo>
                    <a:cubicBezTo>
                      <a:pt x="65" y="30"/>
                      <a:pt x="61" y="21"/>
                      <a:pt x="48" y="18"/>
                    </a:cubicBezTo>
                    <a:cubicBezTo>
                      <a:pt x="39" y="16"/>
                      <a:pt x="30" y="19"/>
                      <a:pt x="24" y="22"/>
                    </a:cubicBezTo>
                    <a:cubicBezTo>
                      <a:pt x="21" y="7"/>
                      <a:pt x="21" y="7"/>
                      <a:pt x="21" y="7"/>
                    </a:cubicBezTo>
                    <a:cubicBezTo>
                      <a:pt x="30" y="2"/>
                      <a:pt x="42" y="0"/>
                      <a:pt x="55" y="3"/>
                    </a:cubicBezTo>
                    <a:cubicBezTo>
                      <a:pt x="78" y="7"/>
                      <a:pt x="86" y="24"/>
                      <a:pt x="83" y="41"/>
                    </a:cubicBezTo>
                    <a:cubicBezTo>
                      <a:pt x="79" y="59"/>
                      <a:pt x="63" y="71"/>
                      <a:pt x="41" y="84"/>
                    </a:cubicBezTo>
                    <a:cubicBezTo>
                      <a:pt x="31" y="90"/>
                      <a:pt x="31" y="90"/>
                      <a:pt x="31" y="90"/>
                    </a:cubicBezTo>
                    <a:cubicBezTo>
                      <a:pt x="31" y="91"/>
                      <a:pt x="31" y="91"/>
                      <a:pt x="31" y="91"/>
                    </a:cubicBezTo>
                    <a:cubicBezTo>
                      <a:pt x="73" y="99"/>
                      <a:pt x="73" y="99"/>
                      <a:pt x="73" y="99"/>
                    </a:cubicBezTo>
                    <a:cubicBezTo>
                      <a:pt x="70" y="116"/>
                      <a:pt x="70" y="116"/>
                      <a:pt x="70" y="116"/>
                    </a:cubicBezTo>
                    <a:lnTo>
                      <a:pt x="0" y="101"/>
                    </a:lnTo>
                    <a:close/>
                  </a:path>
                </a:pathLst>
              </a:custGeom>
              <a:solidFill>
                <a:srgbClr val="E58C2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sp>
          <p:nvSpPr>
            <p:cNvPr id="146" name="文本框 145"/>
            <p:cNvSpPr txBox="1"/>
            <p:nvPr>
              <p:custDataLst>
                <p:tags r:id="rId83"/>
              </p:custDataLst>
            </p:nvPr>
          </p:nvSpPr>
          <p:spPr>
            <a:xfrm>
              <a:off x="1985253" y="4632941"/>
              <a:ext cx="4021044" cy="885723"/>
            </a:xfrm>
            <a:prstGeom prst="rect">
              <a:avLst/>
            </a:prstGeom>
            <a:noFill/>
          </p:spPr>
          <p:txBody>
            <a:bodyPr wrap="square" rtlCol="0">
              <a:spAutoFit/>
            </a:bodyPr>
            <a:lstStyle/>
            <a:p>
              <a:pPr algn="l">
                <a:lnSpc>
                  <a:spcPct val="130000"/>
                </a:lnSpc>
                <a:buClrTx/>
                <a:buSzTx/>
                <a:buFontTx/>
              </a:pPr>
              <a:r>
                <a:rPr lang="zh-CN" altLang="en-US" sz="2000" b="1" smtClean="0">
                  <a:solidFill>
                    <a:srgbClr val="FF0000"/>
                  </a:solidFill>
                  <a:latin typeface="黑体" panose="02010609060101010101" charset="-122"/>
                  <a:ea typeface="黑体" panose="02010609060101010101" charset="-122"/>
                </a:rPr>
                <a:t>学习任务</a:t>
              </a:r>
              <a:endParaRPr lang="zh-CN" altLang="en-US" sz="2000" b="1" smtClean="0">
                <a:solidFill>
                  <a:srgbClr val="FF0000"/>
                </a:solidFill>
                <a:latin typeface="黑体" panose="02010609060101010101" charset="-122"/>
                <a:ea typeface="黑体" panose="02010609060101010101" charset="-122"/>
              </a:endParaRPr>
            </a:p>
            <a:p>
              <a:pPr marL="285750" indent="-285750" algn="l">
                <a:lnSpc>
                  <a:spcPct val="130000"/>
                </a:lnSpc>
                <a:buClrTx/>
                <a:buSzTx/>
                <a:buFont typeface="Wingdings" panose="05000000000000000000" charset="0"/>
                <a:buChar char="u"/>
              </a:pPr>
              <a:r>
                <a:rPr lang="zh-CN" altLang="en-US" sz="1200" smtClean="0">
                  <a:solidFill>
                    <a:srgbClr val="343434"/>
                  </a:solidFill>
                  <a:latin typeface="黑体" panose="02010609060101010101" charset="-122"/>
                  <a:ea typeface="黑体" panose="02010609060101010101" charset="-122"/>
                </a:rPr>
                <a:t>通过了解教育政策与教育法规的联系与区别，进而能正确处理教育政策与教育法规的关系，</a:t>
              </a:r>
              <a:endParaRPr lang="zh-CN" altLang="en-US" sz="1200" smtClean="0">
                <a:solidFill>
                  <a:srgbClr val="343434"/>
                </a:solidFill>
                <a:latin typeface="黑体" panose="02010609060101010101" charset="-122"/>
                <a:ea typeface="黑体" panose="02010609060101010101" charset="-122"/>
              </a:endParaRPr>
            </a:p>
          </p:txBody>
        </p:sp>
      </p:grpSp>
    </p:spTree>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79270" y="1556385"/>
            <a:ext cx="254000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问题导入</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339090" y="2575560"/>
            <a:ext cx="5514340" cy="2861310"/>
          </a:xfrm>
          <a:prstGeom prst="rect">
            <a:avLst/>
          </a:prstGeom>
          <a:noFill/>
          <a:ln w="9525">
            <a:noFill/>
          </a:ln>
        </p:spPr>
        <p:txBody>
          <a:bodyPr wrap="square">
            <a:spAutoFit/>
          </a:bodyPr>
          <a:lstStyle/>
          <a:p>
            <a:pPr indent="0" fontAlgn="auto">
              <a:lnSpc>
                <a:spcPct val="200000"/>
              </a:lnSpc>
            </a:pPr>
            <a:r>
              <a:rPr dirty="0">
                <a:latin typeface="微软雅黑" panose="020B0503020204020204" pitchFamily="34" charset="-122"/>
                <a:ea typeface="微软雅黑" panose="020B0503020204020204" pitchFamily="34" charset="-122"/>
                <a:cs typeface="微软雅黑" panose="020B0503020204020204" pitchFamily="34" charset="-122"/>
              </a:rPr>
              <a:t>    教育政策与教育法规二者关系体现为既相互联系，但也有所区别。教有政策与教育法律的联系体现在：具有共性和相互依存；教育政策与教育法律的区别体现在：制定主体、执行方式、表现形式和稳定程度的不同</a:t>
            </a:r>
            <a:endParaRPr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140564" y="1700304"/>
            <a:ext cx="4504876" cy="4504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1341120"/>
            <a:ext cx="5585460" cy="645160"/>
          </a:xfrm>
          <a:prstGeom prst="rect">
            <a:avLst/>
          </a:prstGeom>
          <a:noFill/>
        </p:spPr>
        <p:txBody>
          <a:bodyPr wrap="square" rtlCol="0" anchor="t">
            <a:spAutoFit/>
          </a:bodyPr>
          <a:lstStyle/>
          <a:p>
            <a:pPr marL="171450" indent="-171450" fontAlgn="auto">
              <a:lnSpc>
                <a:spcPct val="150000"/>
              </a:lnSpc>
              <a:buFont typeface="Wingdings" panose="05000000000000000000" charset="0"/>
              <a:buChar char="Ø"/>
            </a:pP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cs typeface="微软雅黑" panose="020B0503020204020204" pitchFamily="34" charset="-122"/>
                <a:sym typeface="+mn-ea"/>
              </a:rPr>
              <a:t>、教育政策与教育法规的联系</a:t>
            </a:r>
            <a:endParaRPr lang="en-US" altLang="zh-CN" sz="2400" b="1" dirty="0">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00" name="文本框 99"/>
          <p:cNvSpPr txBox="1"/>
          <p:nvPr/>
        </p:nvSpPr>
        <p:spPr>
          <a:xfrm>
            <a:off x="554355" y="2493010"/>
            <a:ext cx="7047865" cy="2676525"/>
          </a:xfrm>
          <a:prstGeom prst="rect">
            <a:avLst/>
          </a:prstGeom>
          <a:noFill/>
          <a:ln w="9525">
            <a:noFill/>
          </a:ln>
        </p:spPr>
        <p:txBody>
          <a:bodyPr wrap="square">
            <a:spAutoFit/>
          </a:bodyPr>
          <a:lstStyle/>
          <a:p>
            <a:pPr marL="171450" indent="-171450" fontAlgn="auto">
              <a:lnSpc>
                <a:spcPct val="150000"/>
              </a:lnSpc>
              <a:buFont typeface="Wingdings" panose="05000000000000000000" charset="0"/>
              <a:buChar char="Ø"/>
            </a:pPr>
            <a:r>
              <a:rPr lang="zh-CN" altLang="en-US" sz="1400" b="0" dirty="0">
                <a:latin typeface="微软雅黑" panose="020B0503020204020204" pitchFamily="34" charset="-122"/>
                <a:ea typeface="微软雅黑" panose="020B0503020204020204" pitchFamily="34" charset="-122"/>
                <a:cs typeface="微软雅黑" panose="020B0503020204020204" pitchFamily="34" charset="-122"/>
              </a:rPr>
              <a:t>现行的教育政策与教育法规在本质上是一致的，具有深刻的内在联系。</a:t>
            </a:r>
            <a:endParaRPr lang="zh-CN" altLang="en-US" sz="1400" b="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fontAlgn="auto">
              <a:lnSpc>
                <a:spcPct val="150000"/>
              </a:lnSpc>
              <a:buFont typeface="Wingdings" panose="05000000000000000000" charset="0"/>
              <a:buChar char="Ø"/>
            </a:pPr>
            <a:r>
              <a:rPr lang="zh-CN" altLang="en-US" sz="1400" b="0" dirty="0">
                <a:latin typeface="微软雅黑" panose="020B0503020204020204" pitchFamily="34" charset="-122"/>
                <a:ea typeface="微软雅黑" panose="020B0503020204020204" pitchFamily="34" charset="-122"/>
                <a:cs typeface="微软雅黑" panose="020B0503020204020204" pitchFamily="34" charset="-122"/>
              </a:rPr>
              <a:t>主要表现在：</a:t>
            </a:r>
            <a:endParaRPr lang="zh-CN" altLang="en-US" sz="1400" b="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fontAlgn="auto">
              <a:lnSpc>
                <a:spcPct val="150000"/>
              </a:lnSpc>
              <a:buFont typeface="Wingdings" panose="05000000000000000000" charset="0"/>
              <a:buChar char="Ø"/>
            </a:pPr>
            <a:r>
              <a:rPr lang="zh-CN" altLang="en-US" sz="1400" b="0" dirty="0">
                <a:latin typeface="微软雅黑" panose="020B0503020204020204" pitchFamily="34" charset="-122"/>
                <a:ea typeface="微软雅黑" panose="020B0503020204020204" pitchFamily="34" charset="-122"/>
                <a:cs typeface="微软雅黑" panose="020B0503020204020204" pitchFamily="34" charset="-122"/>
              </a:rPr>
              <a:t>其一，教育政策与教育法规都是国家管理教育的重要手段，都是在教育活动中应予遵循的行为准则与行为依据：</a:t>
            </a:r>
            <a:endParaRPr lang="zh-CN" altLang="en-US" sz="1400" b="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fontAlgn="auto">
              <a:lnSpc>
                <a:spcPct val="150000"/>
              </a:lnSpc>
              <a:buFont typeface="Wingdings" panose="05000000000000000000" charset="0"/>
              <a:buChar char="Ø"/>
            </a:pPr>
            <a:r>
              <a:rPr lang="zh-CN" altLang="en-US" sz="1400" b="0" dirty="0">
                <a:latin typeface="微软雅黑" panose="020B0503020204020204" pitchFamily="34" charset="-122"/>
                <a:ea typeface="微软雅黑" panose="020B0503020204020204" pitchFamily="34" charset="-122"/>
                <a:cs typeface="微软雅黑" panose="020B0503020204020204" pitchFamily="34" charset="-122"/>
              </a:rPr>
              <a:t>其二，一般说来，教育法规，尤其是教育法律，建立在教育政策的基础上，成熟稳定的教育政策会被立为教育法律；</a:t>
            </a:r>
            <a:endParaRPr lang="zh-CN" altLang="en-US" sz="1400" b="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fontAlgn="auto">
              <a:lnSpc>
                <a:spcPct val="150000"/>
              </a:lnSpc>
              <a:buFont typeface="Wingdings" panose="05000000000000000000" charset="0"/>
              <a:buChar char="Ø"/>
            </a:pPr>
            <a:r>
              <a:rPr lang="zh-CN" altLang="en-US" sz="1400" b="0" dirty="0">
                <a:latin typeface="微软雅黑" panose="020B0503020204020204" pitchFamily="34" charset="-122"/>
                <a:ea typeface="微软雅黑" panose="020B0503020204020204" pitchFamily="34" charset="-122"/>
                <a:cs typeface="微软雅黑" panose="020B0503020204020204" pitchFamily="34" charset="-122"/>
              </a:rPr>
              <a:t>其三，教育政策的实施需要“法”的保障，只有合法化的教育政策才能成为真正可供遵循、实施的政策，同时政策实施的全过程都要依法进行。</a:t>
            </a:r>
            <a:endParaRPr lang="zh-CN" altLang="en-US" sz="1400" b="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AutoShape 4" descr="https://p5.ssl.qhimgs1.com/sdr/400__/t0150e78978e7e03d35.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pic>
        <p:nvPicPr>
          <p:cNvPr id="2053" name="Picture 5"/>
          <p:cNvPicPr>
            <a:picLocks noChangeAspect="1" noChangeArrowheads="1"/>
          </p:cNvPicPr>
          <p:nvPr/>
        </p:nvPicPr>
        <p:blipFill rotWithShape="1">
          <a:blip r:embed="rId1">
            <a:extLst>
              <a:ext uri="{28A0092B-C50C-407E-A947-70E740481C1C}">
                <a14:useLocalDpi xmlns:a14="http://schemas.microsoft.com/office/drawing/2010/main" val="0"/>
              </a:ext>
            </a:extLst>
          </a:blip>
          <a:srcRect b="10070"/>
          <a:stretch>
            <a:fillRect/>
          </a:stretch>
        </p:blipFill>
        <p:spPr bwMode="auto">
          <a:xfrm>
            <a:off x="7827367" y="2564904"/>
            <a:ext cx="3855188" cy="3466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31223" y="1012507"/>
            <a:ext cx="4975225"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0" name="文本框 99"/>
          <p:cNvSpPr txBox="1"/>
          <p:nvPr/>
        </p:nvSpPr>
        <p:spPr>
          <a:xfrm>
            <a:off x="339090" y="1124585"/>
            <a:ext cx="5657850" cy="521970"/>
          </a:xfrm>
          <a:prstGeom prst="rect">
            <a:avLst/>
          </a:prstGeom>
          <a:noFill/>
          <a:ln w="9525">
            <a:noFill/>
          </a:ln>
        </p:spPr>
        <p:txBody>
          <a:bodyPr wrap="square">
            <a:spAutoFit/>
          </a:bodyPr>
          <a:p>
            <a:pPr indent="266700"/>
            <a:r>
              <a:rPr lang="zh-CN" sz="2800" b="1">
                <a:latin typeface="微软雅黑" panose="020B0503020204020204" pitchFamily="34" charset="-122"/>
                <a:ea typeface="微软雅黑" panose="020B0503020204020204" pitchFamily="34" charset="-122"/>
              </a:rPr>
              <a:t>二、教育政策与教育法规的区别</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122555" y="1701165"/>
            <a:ext cx="6872605" cy="4399915"/>
          </a:xfrm>
          <a:prstGeom prst="rect">
            <a:avLst/>
          </a:prstGeom>
          <a:noFill/>
          <a:ln w="9525">
            <a:noFill/>
          </a:ln>
        </p:spPr>
        <p:txBody>
          <a:bodyPr wrap="square">
            <a:spAutoFit/>
          </a:bodyPr>
          <a:p>
            <a:pPr indent="266700" fontAlgn="auto">
              <a:lnSpc>
                <a:spcPct val="200000"/>
              </a:lnSpc>
            </a:pPr>
            <a:r>
              <a:rPr lang="zh-CN" sz="2000" b="0">
                <a:latin typeface="微软雅黑" panose="020B0503020204020204" pitchFamily="34" charset="-122"/>
                <a:ea typeface="微软雅黑" panose="020B0503020204020204" pitchFamily="34" charset="-122"/>
              </a:rPr>
              <a:t>（一）基本属性不同</a:t>
            </a:r>
            <a:endParaRPr lang="zh-CN" sz="2000" b="0">
              <a:latin typeface="微软雅黑" panose="020B0503020204020204" pitchFamily="34" charset="-122"/>
              <a:ea typeface="微软雅黑" panose="020B0503020204020204" pitchFamily="34" charset="-122"/>
            </a:endParaRPr>
          </a:p>
          <a:p>
            <a:pPr indent="266700" fontAlgn="auto">
              <a:lnSpc>
                <a:spcPct val="200000"/>
              </a:lnSpc>
            </a:pPr>
            <a:r>
              <a:rPr lang="zh-CN" sz="2000" b="0">
                <a:latin typeface="微软雅黑" panose="020B0503020204020204" pitchFamily="34" charset="-122"/>
                <a:ea typeface="微软雅黑" panose="020B0503020204020204" pitchFamily="34" charset="-122"/>
              </a:rPr>
              <a:t>（二）制定的机关和约束力不同</a:t>
            </a:r>
            <a:endParaRPr lang="zh-CN" sz="2000" b="0">
              <a:latin typeface="微软雅黑" panose="020B0503020204020204" pitchFamily="34" charset="-122"/>
              <a:ea typeface="微软雅黑" panose="020B0503020204020204" pitchFamily="34" charset="-122"/>
            </a:endParaRPr>
          </a:p>
          <a:p>
            <a:pPr indent="266700" fontAlgn="auto">
              <a:lnSpc>
                <a:spcPct val="200000"/>
              </a:lnSpc>
            </a:pPr>
            <a:r>
              <a:rPr lang="zh-CN" sz="2000" b="0">
                <a:latin typeface="微软雅黑" panose="020B0503020204020204" pitchFamily="34" charset="-122"/>
                <a:ea typeface="微软雅黑" panose="020B0503020204020204" pitchFamily="34" charset="-122"/>
              </a:rPr>
              <a:t>（三）制定的程序不同</a:t>
            </a:r>
            <a:endParaRPr lang="zh-CN" sz="2000" b="0">
              <a:latin typeface="微软雅黑" panose="020B0503020204020204" pitchFamily="34" charset="-122"/>
              <a:ea typeface="微软雅黑" panose="020B0503020204020204" pitchFamily="34" charset="-122"/>
            </a:endParaRPr>
          </a:p>
          <a:p>
            <a:pPr indent="266700" fontAlgn="auto">
              <a:lnSpc>
                <a:spcPct val="200000"/>
              </a:lnSpc>
            </a:pPr>
            <a:r>
              <a:rPr lang="zh-CN" sz="2000" b="0">
                <a:latin typeface="微软雅黑" panose="020B0503020204020204" pitchFamily="34" charset="-122"/>
                <a:ea typeface="微软雅黑" panose="020B0503020204020204" pitchFamily="34" charset="-122"/>
              </a:rPr>
              <a:t>（四）表现形式不同</a:t>
            </a:r>
            <a:endParaRPr lang="zh-CN" sz="2000" b="0">
              <a:latin typeface="微软雅黑" panose="020B0503020204020204" pitchFamily="34" charset="-122"/>
              <a:ea typeface="微软雅黑" panose="020B0503020204020204" pitchFamily="34" charset="-122"/>
            </a:endParaRPr>
          </a:p>
          <a:p>
            <a:pPr indent="266700" fontAlgn="auto">
              <a:lnSpc>
                <a:spcPct val="200000"/>
              </a:lnSpc>
            </a:pPr>
            <a:r>
              <a:rPr lang="zh-CN" sz="2000" b="0">
                <a:latin typeface="微软雅黑" panose="020B0503020204020204" pitchFamily="34" charset="-122"/>
                <a:ea typeface="微软雅黑" panose="020B0503020204020204" pitchFamily="34" charset="-122"/>
              </a:rPr>
              <a:t>（五）实施方式不同</a:t>
            </a:r>
            <a:endParaRPr lang="zh-CN" sz="2000" b="0">
              <a:latin typeface="微软雅黑" panose="020B0503020204020204" pitchFamily="34" charset="-122"/>
              <a:ea typeface="微软雅黑" panose="020B0503020204020204" pitchFamily="34" charset="-122"/>
            </a:endParaRPr>
          </a:p>
          <a:p>
            <a:pPr indent="266700" fontAlgn="auto">
              <a:lnSpc>
                <a:spcPct val="200000"/>
              </a:lnSpc>
            </a:pPr>
            <a:r>
              <a:rPr lang="zh-CN" sz="2000" b="0">
                <a:latin typeface="微软雅黑" panose="020B0503020204020204" pitchFamily="34" charset="-122"/>
                <a:ea typeface="微软雅黑" panose="020B0503020204020204" pitchFamily="34" charset="-122"/>
              </a:rPr>
              <a:t>（六）稳定程度和调整范围不同</a:t>
            </a:r>
            <a:endParaRPr lang="zh-CN" sz="2000" b="0">
              <a:latin typeface="微软雅黑" panose="020B0503020204020204" pitchFamily="34" charset="-122"/>
              <a:ea typeface="微软雅黑" panose="020B0503020204020204" pitchFamily="34" charset="-122"/>
            </a:endParaRPr>
          </a:p>
          <a:p>
            <a:pPr indent="266700" fontAlgn="auto">
              <a:lnSpc>
                <a:spcPct val="200000"/>
              </a:lnSpc>
            </a:pPr>
            <a:r>
              <a:rPr lang="zh-CN" sz="2000" b="0">
                <a:latin typeface="微软雅黑" panose="020B0503020204020204" pitchFamily="34" charset="-122"/>
                <a:ea typeface="微软雅黑" panose="020B0503020204020204" pitchFamily="34" charset="-122"/>
              </a:rPr>
              <a:t>（七）公布的范围不同</a:t>
            </a:r>
            <a:endParaRPr lang="zh-CN" sz="2000" b="0">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210" y="45085"/>
            <a:ext cx="7097395"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sym typeface="+mn-ea"/>
              </a:rPr>
              <a:t>教育政策与教育法规的关系</a:t>
            </a:r>
            <a:endParaRPr lang="zh-CN" altLang="en-US" sz="2800" b="1">
              <a:latin typeface="微软雅黑" panose="020B0503020204020204" pitchFamily="34" charset="-122"/>
              <a:ea typeface="微软雅黑" panose="020B0503020204020204" pitchFamily="34" charset="-122"/>
            </a:endParaRPr>
          </a:p>
        </p:txBody>
      </p:sp>
      <p:sp>
        <p:nvSpPr>
          <p:cNvPr id="3" name="文本框 2"/>
          <p:cNvSpPr txBox="1"/>
          <p:nvPr/>
        </p:nvSpPr>
        <p:spPr>
          <a:xfrm>
            <a:off x="410845" y="949960"/>
            <a:ext cx="10845165" cy="5492750"/>
          </a:xfrm>
          <a:prstGeom prst="rect">
            <a:avLst/>
          </a:prstGeom>
          <a:noFill/>
          <a:ln w="9525">
            <a:noFill/>
          </a:ln>
        </p:spPr>
        <p:txBody>
          <a:bodyPr wrap="square">
            <a:spAutoFit/>
          </a:bodyPr>
          <a:lstStyle/>
          <a:p>
            <a:pPr indent="266700" algn="ctr" fontAlgn="auto">
              <a:lnSpc>
                <a:spcPct val="150000"/>
              </a:lnSpc>
            </a:pPr>
            <a:r>
              <a:rPr b="0">
                <a:latin typeface="微软雅黑" panose="020B0503020204020204" pitchFamily="34" charset="-122"/>
                <a:ea typeface="微软雅黑" panose="020B0503020204020204" pitchFamily="34" charset="-122"/>
                <a:cs typeface="微软雅黑" panose="020B0503020204020204" pitchFamily="34" charset="-122"/>
              </a:rPr>
              <a:t>教育政策vs教育法规</a:t>
            </a:r>
            <a:endParaRPr b="0">
              <a:latin typeface="微软雅黑" panose="020B0503020204020204" pitchFamily="34" charset="-122"/>
              <a:ea typeface="微软雅黑" panose="020B0503020204020204" pitchFamily="34" charset="-122"/>
              <a:cs typeface="微软雅黑" panose="020B0503020204020204" pitchFamily="34" charset="-122"/>
            </a:endParaRPr>
          </a:p>
          <a:p>
            <a:pPr indent="266700" fontAlgn="auto">
              <a:lnSpc>
                <a:spcPct val="150000"/>
              </a:lnSpc>
            </a:pPr>
            <a:r>
              <a:rPr b="0">
                <a:latin typeface="微软雅黑" panose="020B0503020204020204" pitchFamily="34" charset="-122"/>
                <a:ea typeface="微软雅黑" panose="020B0503020204020204" pitchFamily="34" charset="-122"/>
                <a:cs typeface="微软雅黑" panose="020B0503020204020204" pitchFamily="34" charset="-122"/>
              </a:rPr>
              <a:t>教育政策是一种有目的的动态发展过程，是政党、政府等政治实体为实现一定历史时期的教育目的和任务而规定的行动依据和准则。</a:t>
            </a:r>
            <a:endParaRPr b="0">
              <a:latin typeface="微软雅黑" panose="020B0503020204020204" pitchFamily="34" charset="-122"/>
              <a:ea typeface="微软雅黑" panose="020B0503020204020204" pitchFamily="34" charset="-122"/>
              <a:cs typeface="微软雅黑" panose="020B0503020204020204" pitchFamily="34" charset="-122"/>
            </a:endParaRPr>
          </a:p>
          <a:p>
            <a:pPr indent="266700" fontAlgn="auto">
              <a:lnSpc>
                <a:spcPct val="150000"/>
              </a:lnSpc>
            </a:pPr>
            <a:r>
              <a:rPr b="0">
                <a:latin typeface="微软雅黑" panose="020B0503020204020204" pitchFamily="34" charset="-122"/>
                <a:ea typeface="微软雅黑" panose="020B0503020204020204" pitchFamily="34" charset="-122"/>
                <a:cs typeface="微软雅黑" panose="020B0503020204020204" pitchFamily="34" charset="-122"/>
              </a:rPr>
              <a:t>教育法律规范又称为教育法律规则，是教育法的主要构成要素，是由国家制定或认可，体现国家在教育方面意志的，通过一定的教育法律条文表现出来的，</a:t>
            </a:r>
            <a:r>
              <a:rPr lang="zh-CN" b="0">
                <a:latin typeface="微软雅黑" panose="020B0503020204020204" pitchFamily="34" charset="-122"/>
                <a:ea typeface="微软雅黑" panose="020B0503020204020204" pitchFamily="34" charset="-122"/>
                <a:cs typeface="微软雅黑" panose="020B0503020204020204" pitchFamily="34" charset="-122"/>
              </a:rPr>
              <a:t>。</a:t>
            </a:r>
            <a:endParaRPr lang="zh-CN" b="0">
              <a:latin typeface="微软雅黑" panose="020B0503020204020204" pitchFamily="34" charset="-122"/>
              <a:ea typeface="微软雅黑" panose="020B0503020204020204" pitchFamily="34" charset="-122"/>
              <a:cs typeface="微软雅黑" panose="020B0503020204020204" pitchFamily="34" charset="-122"/>
            </a:endParaRPr>
          </a:p>
          <a:p>
            <a:pPr indent="266700" fontAlgn="auto">
              <a:lnSpc>
                <a:spcPct val="150000"/>
              </a:lnSpc>
            </a:pPr>
            <a:r>
              <a:rPr b="0">
                <a:latin typeface="微软雅黑" panose="020B0503020204020204" pitchFamily="34" charset="-122"/>
                <a:ea typeface="微软雅黑" panose="020B0503020204020204" pitchFamily="34" charset="-122"/>
                <a:cs typeface="微软雅黑" panose="020B0503020204020204" pitchFamily="34" charset="-122"/>
              </a:rPr>
              <a:t>一、联系：</a:t>
            </a:r>
            <a:endParaRPr b="0">
              <a:latin typeface="微软雅黑" panose="020B0503020204020204" pitchFamily="34" charset="-122"/>
              <a:ea typeface="微软雅黑" panose="020B0503020204020204" pitchFamily="34" charset="-122"/>
              <a:cs typeface="微软雅黑" panose="020B0503020204020204" pitchFamily="34" charset="-122"/>
            </a:endParaRPr>
          </a:p>
          <a:p>
            <a:pPr indent="266700" fontAlgn="auto">
              <a:lnSpc>
                <a:spcPct val="150000"/>
              </a:lnSpc>
            </a:pPr>
            <a:r>
              <a:rPr b="0">
                <a:latin typeface="微软雅黑" panose="020B0503020204020204" pitchFamily="34" charset="-122"/>
                <a:ea typeface="微软雅黑" panose="020B0503020204020204" pitchFamily="34" charset="-122"/>
                <a:cs typeface="微软雅黑" panose="020B0503020204020204" pitchFamily="34" charset="-122"/>
              </a:rPr>
              <a:t>1.二者有共同的目的，本质上是相同的，都是为了调整和规范教育活动和教育关系，规范和调整教育主体的权利和义务，实现社会主义教育发展目标的重要工具。</a:t>
            </a:r>
            <a:endParaRPr b="0">
              <a:latin typeface="微软雅黑" panose="020B0503020204020204" pitchFamily="34" charset="-122"/>
              <a:ea typeface="微软雅黑" panose="020B0503020204020204" pitchFamily="34" charset="-122"/>
              <a:cs typeface="微软雅黑" panose="020B0503020204020204" pitchFamily="34" charset="-122"/>
            </a:endParaRPr>
          </a:p>
          <a:p>
            <a:pPr indent="266700" fontAlgn="auto">
              <a:lnSpc>
                <a:spcPct val="150000"/>
              </a:lnSpc>
            </a:pPr>
            <a:r>
              <a:rPr b="0">
                <a:latin typeface="微软雅黑" panose="020B0503020204020204" pitchFamily="34" charset="-122"/>
                <a:ea typeface="微软雅黑" panose="020B0503020204020204" pitchFamily="34" charset="-122"/>
                <a:cs typeface="微软雅黑" panose="020B0503020204020204" pitchFamily="34" charset="-122"/>
              </a:rPr>
              <a:t>2.教育政策是制定教育法规的依据，教育法规是教育政策的具体化、条文化和定型化。教育政策规定了教育行政管理活动的方向，指导教育法规的制定和实施，教育法规实际是规范化、法律化的教育政策。</a:t>
            </a:r>
            <a:endParaRPr b="0">
              <a:latin typeface="微软雅黑" panose="020B0503020204020204" pitchFamily="34" charset="-122"/>
              <a:ea typeface="微软雅黑" panose="020B0503020204020204" pitchFamily="34" charset="-122"/>
              <a:cs typeface="微软雅黑" panose="020B0503020204020204" pitchFamily="34" charset="-122"/>
            </a:endParaRPr>
          </a:p>
          <a:p>
            <a:pPr indent="266700" fontAlgn="auto">
              <a:lnSpc>
                <a:spcPct val="150000"/>
              </a:lnSpc>
            </a:pPr>
            <a:r>
              <a:rPr b="0">
                <a:latin typeface="微软雅黑" panose="020B0503020204020204" pitchFamily="34" charset="-122"/>
                <a:ea typeface="微软雅黑" panose="020B0503020204020204" pitchFamily="34" charset="-122"/>
                <a:cs typeface="微软雅黑" panose="020B0503020204020204" pitchFamily="34" charset="-122"/>
              </a:rPr>
              <a:t>3.教育政策决定教育法规的性质，教育法规的内容体现教育政策。</a:t>
            </a:r>
            <a:endParaRPr b="0">
              <a:latin typeface="微软雅黑" panose="020B0503020204020204" pitchFamily="34" charset="-122"/>
              <a:ea typeface="微软雅黑" panose="020B0503020204020204" pitchFamily="34" charset="-122"/>
              <a:cs typeface="微软雅黑" panose="020B0503020204020204" pitchFamily="34" charset="-122"/>
            </a:endParaRPr>
          </a:p>
          <a:p>
            <a:pPr indent="266700" fontAlgn="auto">
              <a:lnSpc>
                <a:spcPct val="150000"/>
              </a:lnSpc>
            </a:pPr>
            <a:r>
              <a:rPr b="0">
                <a:latin typeface="微软雅黑" panose="020B0503020204020204" pitchFamily="34" charset="-122"/>
                <a:ea typeface="微软雅黑" panose="020B0503020204020204" pitchFamily="34" charset="-122"/>
                <a:cs typeface="微软雅黑" panose="020B0503020204020204" pitchFamily="34" charset="-122"/>
              </a:rPr>
              <a:t>4.教育政策是实现教育法规的指导，教育法规是实现教育政策的保证。</a:t>
            </a:r>
            <a:endParaRPr b="0">
              <a:latin typeface="微软雅黑" panose="020B0503020204020204" pitchFamily="34" charset="-122"/>
              <a:ea typeface="微软雅黑" panose="020B0503020204020204" pitchFamily="34" charset="-122"/>
              <a:cs typeface="微软雅黑" panose="020B0503020204020204" pitchFamily="34" charset="-122"/>
            </a:endParaRPr>
          </a:p>
          <a:p>
            <a:pPr indent="266700" fontAlgn="auto">
              <a:lnSpc>
                <a:spcPct val="150000"/>
              </a:lnSpc>
            </a:pPr>
            <a:r>
              <a:rPr b="0">
                <a:latin typeface="微软雅黑" panose="020B0503020204020204" pitchFamily="34" charset="-122"/>
                <a:ea typeface="微软雅黑" panose="020B0503020204020204" pitchFamily="34" charset="-122"/>
                <a:cs typeface="微软雅黑" panose="020B0503020204020204" pitchFamily="34" charset="-122"/>
              </a:rPr>
              <a:t>总结：二者的共同点在于目的相同;政策是指导，决定法规性质，法规是保证，体现政策要求。</a:t>
            </a:r>
            <a:endParaRPr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410845" y="2564765"/>
            <a:ext cx="11238865" cy="3046095"/>
          </a:xfrm>
          <a:prstGeom prst="rect">
            <a:avLst/>
          </a:prstGeom>
          <a:noFill/>
          <a:ln w="9525">
            <a:noFill/>
          </a:ln>
        </p:spPr>
        <p:txBody>
          <a:bodyPr wrap="square">
            <a:spAutoFit/>
          </a:bodyPr>
          <a:lstStyle/>
          <a:p>
            <a:pPr indent="0" fontAlgn="auto">
              <a:lnSpc>
                <a:spcPct val="300000"/>
              </a:lnSpc>
            </a:pPr>
            <a:r>
              <a:rPr lang="en-US" sz="1600" b="0">
                <a:latin typeface="微软雅黑" panose="020B0503020204020204" pitchFamily="34" charset="-122"/>
                <a:ea typeface="微软雅黑" panose="020B0503020204020204" pitchFamily="34" charset="-122"/>
                <a:cs typeface="微软雅黑" panose="020B0503020204020204" pitchFamily="34" charset="-122"/>
              </a:rPr>
              <a:t>（一）制定和实施教育法规应以教育政策为指导</a:t>
            </a:r>
            <a:endParaRPr lang="en-US" sz="16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300000"/>
              </a:lnSpc>
            </a:pPr>
            <a:r>
              <a:rPr lang="en-US" altLang="en-US" sz="1600" b="0">
                <a:latin typeface="微软雅黑" panose="020B0503020204020204" pitchFamily="34" charset="-122"/>
                <a:ea typeface="微软雅黑" panose="020B0503020204020204" pitchFamily="34" charset="-122"/>
                <a:cs typeface="微软雅黑" panose="020B0503020204020204" pitchFamily="34" charset="-122"/>
              </a:rPr>
              <a:t>（二）教育政策的落实应以教育法规为保障</a:t>
            </a:r>
            <a:endParaRPr lang="en-US" altLang="en-US" sz="16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300000"/>
              </a:lnSpc>
            </a:pPr>
            <a:r>
              <a:rPr lang="en-US" altLang="en-US" sz="1600" b="0">
                <a:latin typeface="微软雅黑" panose="020B0503020204020204" pitchFamily="34" charset="-122"/>
                <a:ea typeface="微软雅黑" panose="020B0503020204020204" pitchFamily="34" charset="-122"/>
                <a:cs typeface="微软雅黑" panose="020B0503020204020204" pitchFamily="34" charset="-122"/>
              </a:rPr>
              <a:t>（三）推行教育政策不超越教育法规所规定的范围</a:t>
            </a:r>
            <a:endParaRPr lang="en-US" altLang="en-US" sz="16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300000"/>
              </a:lnSpc>
            </a:pPr>
            <a:endParaRPr lang="en-US" altLang="en-US" sz="16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50800" y="1440180"/>
            <a:ext cx="7185660" cy="460375"/>
          </a:xfrm>
          <a:prstGeom prst="rect">
            <a:avLst/>
          </a:prstGeom>
          <a:noFill/>
        </p:spPr>
        <p:txBody>
          <a:bodyPr wrap="square" rtlCol="0" anchor="t">
            <a:spAutoFit/>
          </a:bodyPr>
          <a:lstStyle/>
          <a:p>
            <a:pPr algn="ctr"/>
            <a:r>
              <a:rPr lang="zh-CN" altLang="en-US" sz="2400" b="1">
                <a:solidFill>
                  <a:schemeClr val="accent3"/>
                </a:solidFill>
                <a:latin typeface="微软雅黑" panose="020B0503020204020204" pitchFamily="34" charset="-122"/>
                <a:ea typeface="微软雅黑" panose="020B0503020204020204" pitchFamily="34" charset="-122"/>
              </a:rPr>
              <a:t>正确处理好实施教育法规与执行教育政策的关系</a:t>
            </a:r>
            <a:endParaRPr lang="zh-CN" altLang="en-US" sz="2400" b="1">
              <a:solidFill>
                <a:schemeClr val="accent3"/>
              </a:solidFill>
              <a:latin typeface="微软雅黑" panose="020B0503020204020204" pitchFamily="34" charset="-122"/>
              <a:ea typeface="微软雅黑" panose="020B0503020204020204" pitchFamily="34" charset="-122"/>
            </a:endParaRPr>
          </a:p>
        </p:txBody>
      </p:sp>
      <p:pic>
        <p:nvPicPr>
          <p:cNvPr id="614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739001" y="2071370"/>
            <a:ext cx="5699586" cy="4032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p:cNvSpPr txBox="1"/>
          <p:nvPr>
            <p:custDataLst>
              <p:tags r:id="rId1"/>
            </p:custDataLst>
          </p:nvPr>
        </p:nvSpPr>
        <p:spPr>
          <a:xfrm>
            <a:off x="1744465" y="1401434"/>
            <a:ext cx="6051273" cy="760641"/>
          </a:xfrm>
          <a:prstGeom prst="rect">
            <a:avLst/>
          </a:prstGeom>
          <a:noFill/>
        </p:spPr>
        <p:txBody>
          <a:bodyPr wrap="square" anchor="b" anchorCtr="0">
            <a:noAutofit/>
          </a:bodyPr>
          <a:lstStyle>
            <a:defPPr>
              <a:defRPr lang="zh-CN"/>
            </a:defPPr>
            <a:lvl1pPr algn="ctr">
              <a:defRPr>
                <a:solidFill>
                  <a:sysClr val="window" lastClr="FFFFFF"/>
                </a:solidFill>
              </a:defRPr>
            </a:lvl1pPr>
          </a:lstStyle>
          <a:p>
            <a:pPr algn="l">
              <a:lnSpc>
                <a:spcPct val="140000"/>
              </a:lnSpc>
            </a:pPr>
            <a:r>
              <a:rPr lang="zh-CN" altLang="en-US" sz="2800" b="1" spc="300" dirty="0">
                <a:solidFill>
                  <a:schemeClr val="tx2"/>
                </a:solidFill>
                <a:latin typeface="Arial" panose="020B0604020202020204" pitchFamily="34" charset="0"/>
                <a:ea typeface="微软雅黑" panose="020B0503020204020204" pitchFamily="34" charset="-122"/>
                <a:sym typeface="Arial" panose="020B0604020202020204" pitchFamily="34" charset="0"/>
              </a:rPr>
              <a:t>本章小</a:t>
            </a:r>
            <a:r>
              <a:rPr lang="zh-CN" altLang="en-US" sz="2800" b="1" spc="300" dirty="0">
                <a:solidFill>
                  <a:schemeClr val="tx2"/>
                </a:solidFill>
                <a:latin typeface="Arial" panose="020B0604020202020204" pitchFamily="34" charset="0"/>
                <a:ea typeface="微软雅黑" panose="020B0503020204020204" pitchFamily="34" charset="-122"/>
                <a:sym typeface="Arial" panose="020B0604020202020204" pitchFamily="34" charset="0"/>
              </a:rPr>
              <a:t>结</a:t>
            </a:r>
            <a:endParaRPr lang="zh-CN" altLang="en-US" sz="2800" b="1" spc="30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custDataLst>
              <p:tags r:id="rId2"/>
            </p:custDataLst>
          </p:nvPr>
        </p:nvSpPr>
        <p:spPr>
          <a:xfrm>
            <a:off x="1744447" y="2163353"/>
            <a:ext cx="9204223" cy="3832317"/>
          </a:xfrm>
          <a:prstGeom prst="rect">
            <a:avLst/>
          </a:prstGeom>
        </p:spPr>
        <p:txBody>
          <a:bodyPr wrap="square">
            <a:noAutofit/>
          </a:bodyPr>
          <a:lstStyle>
            <a:defPPr>
              <a:defRPr lang="zh-CN"/>
            </a:defPPr>
            <a:lvl1pPr algn="ctr">
              <a:defRPr sz="1400">
                <a:solidFill>
                  <a:sysClr val="window" lastClr="FFFFFF"/>
                </a:solidFill>
              </a:defRPr>
            </a:lvl1pPr>
          </a:lstStyle>
          <a:p>
            <a:pPr algn="l">
              <a:lnSpc>
                <a:spcPct val="140000"/>
              </a:lnSpc>
            </a:pPr>
            <a:r>
              <a:rPr lang="zh-CN" altLang="en-US" sz="17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1．教育政策的含义应理解为持续、动态的过程，是政策主体在不同的利益主体之间分配教育利益所规定的具有特殊性的政策文本或政策文本的总和；教育政策的地位体现在它在公共政策中独特的地位；教育政策主要具有导向、协调和控制的功能。</a:t>
            </a:r>
            <a:endParaRPr lang="zh-CN" altLang="en-US" sz="17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a:p>
            <a:pPr algn="l">
              <a:lnSpc>
                <a:spcPct val="140000"/>
              </a:lnSpc>
            </a:pPr>
            <a:r>
              <a:rPr lang="zh-CN" altLang="en-US" sz="17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2．教育法规是指国家制定或认可，并由国家强制力保证实施，调整教育活动中各种教育法律关系的行为规范的总和；教育法规的地位体现为在法律体系中作为一个相对独立的法律部门；教育法规具有调整社会关系、指引主体行为、保障主体权利的功能。</a:t>
            </a:r>
            <a:endParaRPr lang="zh-CN" altLang="en-US" sz="17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a:p>
            <a:pPr algn="l">
              <a:lnSpc>
                <a:spcPct val="140000"/>
              </a:lnSpc>
            </a:pPr>
            <a:r>
              <a:rPr lang="zh-CN" altLang="en-US" sz="17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3．教育政策与教育法规二者关系体现为既相互联系，但也有所区别。教有政策与教育法律的联系体现在：具有共性和相互依存；教育政策与教育法律的区别体现在：制定主体、执行方式、表现形式和稳定程度的不同。</a:t>
            </a:r>
            <a:endParaRPr lang="zh-CN" altLang="en-US" sz="17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a:p>
            <a:pPr algn="l">
              <a:lnSpc>
                <a:spcPct val="140000"/>
              </a:lnSpc>
            </a:pPr>
            <a:r>
              <a:rPr lang="zh-CN" altLang="en-US" sz="17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4．我国教育政策和法规历史沿革体现为经历了由无到有，由零散到较为系统的不同发展阶段。</a:t>
            </a:r>
            <a:endParaRPr lang="zh-CN" altLang="en-US" sz="17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custDataLst>
              <p:tags r:id="rId3"/>
            </p:custDataLst>
          </p:nvPr>
        </p:nvSpPr>
        <p:spPr>
          <a:xfrm>
            <a:off x="573656" y="3109391"/>
            <a:ext cx="1046246" cy="1046246"/>
          </a:xfrm>
          <a:prstGeom prst="ellipse">
            <a:avLst/>
          </a:prstGeom>
          <a:solidFill>
            <a:srgbClr val="8590CA"/>
          </a:solidFill>
          <a:ln w="12700" cap="flat" cmpd="sng" algn="ctr">
            <a:noFill/>
            <a:prstDash val="solid"/>
            <a:miter lim="800000"/>
          </a:ln>
          <a:effectLst/>
        </p:spPr>
        <p:txBody>
          <a:bodyPr rtlCol="0" anchor="ctr"/>
          <a:lstStyle/>
          <a:p>
            <a:pPr algn="ctr"/>
            <a:endParaRPr lang="zh-CN" altLang="en-US">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3" name="图形 4"/>
          <p:cNvPicPr>
            <a:picLocks noChangeAspect="1"/>
          </p:cNvPicPr>
          <p:nvPr>
            <p:custDataLst>
              <p:tags r:id="rId4"/>
            </p:custDataLst>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7550" y="3348990"/>
            <a:ext cx="742950" cy="567055"/>
          </a:xfrm>
          <a:prstGeom prst="rect">
            <a:avLst/>
          </a:prstGeom>
        </p:spPr>
      </p:pic>
    </p:spTree>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035036" y="1412240"/>
            <a:ext cx="5699586" cy="4032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文本框 1"/>
          <p:cNvSpPr txBox="1"/>
          <p:nvPr/>
        </p:nvSpPr>
        <p:spPr>
          <a:xfrm>
            <a:off x="410210" y="45085"/>
            <a:ext cx="6881495"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推荐阅读</a:t>
            </a:r>
            <a:endParaRPr lang="zh-CN" altLang="en-US" sz="2800" b="1">
              <a:latin typeface="微软雅黑" panose="020B0503020204020204" pitchFamily="34" charset="-122"/>
              <a:ea typeface="微软雅黑" panose="020B0503020204020204" pitchFamily="34" charset="-122"/>
            </a:endParaRPr>
          </a:p>
        </p:txBody>
      </p:sp>
      <p:sp>
        <p:nvSpPr>
          <p:cNvPr id="3" name="文本框 2"/>
          <p:cNvSpPr txBox="1"/>
          <p:nvPr/>
        </p:nvSpPr>
        <p:spPr>
          <a:xfrm>
            <a:off x="50165" y="1196975"/>
            <a:ext cx="7951470" cy="4523105"/>
          </a:xfrm>
          <a:prstGeom prst="rect">
            <a:avLst/>
          </a:prstGeom>
          <a:noFill/>
          <a:ln w="9525">
            <a:noFill/>
          </a:ln>
        </p:spPr>
        <p:txBody>
          <a:bodyPr wrap="square">
            <a:spAutoFit/>
          </a:bodyPr>
          <a:lstStyle/>
          <a:p>
            <a:pPr marL="342900" indent="-342900" fontAlgn="auto">
              <a:lnSpc>
                <a:spcPct val="150000"/>
              </a:lnSpc>
              <a:buFont typeface="Wingdings" panose="05000000000000000000" charset="0"/>
              <a:buChar char="u"/>
            </a:pPr>
            <a:r>
              <a:rPr lang="zh-CN" sz="1600" b="0" dirty="0">
                <a:latin typeface="微软雅黑" panose="020B0503020204020204" pitchFamily="34" charset="-122"/>
                <a:ea typeface="微软雅黑" panose="020B0503020204020204" pitchFamily="34" charset="-122"/>
                <a:cs typeface="微软雅黑" panose="020B0503020204020204" pitchFamily="34" charset="-122"/>
              </a:rPr>
              <a:t>1．黄葳，教育法学，北京：高等教育出版社，2007.</a:t>
            </a:r>
            <a:endParaRPr lang="zh-CN" sz="1600" b="0" dirty="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u"/>
            </a:pPr>
            <a:r>
              <a:rPr lang="zh-CN" sz="1600" b="0" dirty="0">
                <a:latin typeface="微软雅黑" panose="020B0503020204020204" pitchFamily="34" charset="-122"/>
                <a:ea typeface="微软雅黑" panose="020B0503020204020204" pitchFamily="34" charset="-122"/>
                <a:cs typeface="微软雅黑" panose="020B0503020204020204" pitchFamily="34" charset="-122"/>
              </a:rPr>
              <a:t>分析了教育法規的含义、地位、功能，以及与教育政策的关系等基本原理问题。</a:t>
            </a:r>
            <a:endParaRPr lang="zh-CN" sz="1600" b="0" dirty="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u"/>
            </a:pPr>
            <a:r>
              <a:rPr lang="zh-CN" sz="1600" b="0" dirty="0">
                <a:latin typeface="微软雅黑" panose="020B0503020204020204" pitchFamily="34" charset="-122"/>
                <a:ea typeface="微软雅黑" panose="020B0503020204020204" pitchFamily="34" charset="-122"/>
                <a:cs typeface="微软雅黑" panose="020B0503020204020204" pitchFamily="34" charset="-122"/>
              </a:rPr>
              <a:t>2．劳凯声，中国教育改革30年：政策与法律卷，北京：北京师范大学出版（社，2009.</a:t>
            </a:r>
            <a:endParaRPr lang="zh-CN" sz="1600" b="0" dirty="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u"/>
            </a:pPr>
            <a:r>
              <a:rPr lang="zh-CN" sz="1600" b="0" dirty="0">
                <a:latin typeface="微软雅黑" panose="020B0503020204020204" pitchFamily="34" charset="-122"/>
                <a:ea typeface="微软雅黑" panose="020B0503020204020204" pitchFamily="34" charset="-122"/>
                <a:cs typeface="微软雅黑" panose="020B0503020204020204" pitchFamily="34" charset="-122"/>
              </a:rPr>
              <a:t>介绍了改革开放30年的中国教育政策与法规问题。</a:t>
            </a:r>
            <a:endParaRPr lang="zh-CN" sz="1600" b="0" dirty="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u"/>
            </a:pPr>
            <a:r>
              <a:rPr lang="zh-CN" sz="1600" b="0" dirty="0">
                <a:latin typeface="微软雅黑" panose="020B0503020204020204" pitchFamily="34" charset="-122"/>
                <a:ea typeface="微软雅黑" panose="020B0503020204020204" pitchFamily="34" charset="-122"/>
                <a:cs typeface="微软雅黑" panose="020B0503020204020204" pitchFamily="34" charset="-122"/>
              </a:rPr>
              <a:t>3．劳凯声，中国教育法制评论（第1辑）。北京：教育科学出版社，2002.</a:t>
            </a:r>
            <a:endParaRPr lang="zh-CN" sz="1600" b="0" dirty="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u"/>
            </a:pPr>
            <a:r>
              <a:rPr lang="zh-CN" sz="1600" b="0" dirty="0">
                <a:latin typeface="微软雅黑" panose="020B0503020204020204" pitchFamily="34" charset="-122"/>
                <a:ea typeface="微软雅黑" panose="020B0503020204020204" pitchFamily="34" charset="-122"/>
                <a:cs typeface="微软雅黑" panose="020B0503020204020204" pitchFamily="34" charset="-122"/>
              </a:rPr>
              <a:t>介绍了断中国成立后我国教育法制建设五十年回顾与展望。</a:t>
            </a:r>
            <a:endParaRPr lang="zh-CN" sz="1600" b="0" dirty="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u"/>
            </a:pPr>
            <a:r>
              <a:rPr lang="zh-CN" sz="1600" b="0" dirty="0">
                <a:latin typeface="微软雅黑" panose="020B0503020204020204" pitchFamily="34" charset="-122"/>
                <a:ea typeface="微软雅黑" panose="020B0503020204020204" pitchFamily="34" charset="-122"/>
                <a:cs typeface="微软雅黑" panose="020B0503020204020204" pitchFamily="34" charset="-122"/>
              </a:rPr>
              <a:t>4．《国家中长期教育改革和发展规划纲要（2010-2020年）》 http : //www .moe gov .cn / srcsite /A01/s7048/201007/t20100729_171904. html .</a:t>
            </a:r>
            <a:endParaRPr lang="zh-CN" sz="1600" b="0" dirty="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u"/>
            </a:pPr>
            <a:r>
              <a:rPr lang="zh-CN" sz="1600" b="0" dirty="0">
                <a:latin typeface="微软雅黑" panose="020B0503020204020204" pitchFamily="34" charset="-122"/>
                <a:ea typeface="微软雅黑" panose="020B0503020204020204" pitchFamily="34" charset="-122"/>
                <a:cs typeface="微软雅黑" panose="020B0503020204020204" pitchFamily="34" charset="-122"/>
              </a:rPr>
              <a:t>这是我国进入21世纪第一个中长期教育规划纲要。</a:t>
            </a:r>
            <a:endParaRPr lang="zh-CN" sz="1600" b="0" dirty="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u"/>
            </a:pPr>
            <a:r>
              <a:rPr lang="zh-CN" sz="1600" b="0" dirty="0">
                <a:latin typeface="微软雅黑" panose="020B0503020204020204" pitchFamily="34" charset="-122"/>
                <a:ea typeface="微软雅黑" panose="020B0503020204020204" pitchFamily="34" charset="-122"/>
                <a:cs typeface="微软雅黑" panose="020B0503020204020204" pitchFamily="34" charset="-122"/>
              </a:rPr>
              <a:t>5.孙绵涛.教育政策学.北京：中国人民大学出版社，2010  该书对教育政策的概念、本质特点等问题联系实际，进行了深入系统的分析。</a:t>
            </a:r>
            <a:endParaRPr lang="zh-CN" sz="1600" b="0" dirty="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1059180" y="1556385"/>
            <a:ext cx="7608570" cy="4253865"/>
          </a:xfrm>
          <a:prstGeom prst="rect">
            <a:avLst/>
          </a:prstGeom>
          <a:noFill/>
          <a:ln w="9525">
            <a:noFill/>
          </a:ln>
        </p:spPr>
        <p:txBody>
          <a:bodyPr wrap="square">
            <a:spAutoFit/>
          </a:bodyPr>
          <a:p>
            <a:pPr indent="0"/>
            <a:r>
              <a:rPr lang="zh-CN" sz="2000" b="0">
                <a:highlight>
                  <a:srgbClr val="FFFF00"/>
                </a:highlight>
                <a:latin typeface="微软雅黑" panose="020B0503020204020204" pitchFamily="34" charset="-122"/>
                <a:ea typeface="微软雅黑" panose="020B0503020204020204" pitchFamily="34" charset="-122"/>
                <a:cs typeface="微软雅黑" panose="020B0503020204020204" pitchFamily="34" charset="-122"/>
              </a:rPr>
              <a:t>项目检测</a:t>
            </a:r>
            <a:r>
              <a:rPr lang="zh-CN" sz="2000" b="0">
                <a:latin typeface="微软雅黑" panose="020B0503020204020204" pitchFamily="34" charset="-122"/>
                <a:ea typeface="微软雅黑" panose="020B0503020204020204" pitchFamily="34" charset="-122"/>
                <a:cs typeface="微软雅黑" panose="020B0503020204020204" pitchFamily="34" charset="-122"/>
              </a:rPr>
              <a:t>教育政策、教育法规的含义是什么？如何理解教育政策、教育法规的地位？如何正确处理教育政策与教育法规之间的关系。</a:t>
            </a:r>
            <a:r>
              <a:rPr lang="en-US" sz="2000" b="0">
                <a:highlight>
                  <a:srgbClr val="FFFF00"/>
                </a:highlight>
                <a:latin typeface="微软雅黑" panose="020B0503020204020204" pitchFamily="34" charset="-122"/>
                <a:ea typeface="微软雅黑" panose="020B0503020204020204" pitchFamily="34" charset="-122"/>
                <a:cs typeface="微软雅黑" panose="020B0503020204020204" pitchFamily="34" charset="-122"/>
              </a:rPr>
              <a:t> </a:t>
            </a:r>
            <a:r>
              <a:rPr lang="zh-CN" sz="2000" b="0">
                <a:highlight>
                  <a:srgbClr val="FFFF00"/>
                </a:highlight>
                <a:latin typeface="微软雅黑" panose="020B0503020204020204" pitchFamily="34" charset="-122"/>
                <a:ea typeface="微软雅黑" panose="020B0503020204020204" pitchFamily="34" charset="-122"/>
                <a:cs typeface="微软雅黑" panose="020B0503020204020204" pitchFamily="34" charset="-122"/>
              </a:rPr>
              <a:t>任务导入</a:t>
            </a:r>
            <a:r>
              <a:rPr lang="zh-CN" sz="2000" b="0">
                <a:latin typeface="微软雅黑" panose="020B0503020204020204" pitchFamily="34" charset="-122"/>
                <a:ea typeface="微软雅黑" panose="020B0503020204020204" pitchFamily="34" charset="-122"/>
                <a:cs typeface="微软雅黑" panose="020B0503020204020204" pitchFamily="34" charset="-122"/>
              </a:rPr>
              <a:t>学习小学教育政策与法规不但要注意理论联系实际，还要注意处理好学习教育法学、教育政策学的专门知识和一般的政策与法律知识的关系。</a:t>
            </a:r>
            <a:r>
              <a:rPr lang="en-US" sz="2000" b="0">
                <a:latin typeface="微软雅黑" panose="020B0503020204020204" pitchFamily="34" charset="-122"/>
                <a:ea typeface="微软雅黑" panose="020B0503020204020204" pitchFamily="34" charset="-122"/>
                <a:cs typeface="微软雅黑" panose="020B0503020204020204" pitchFamily="34" charset="-122"/>
              </a:rPr>
              <a:t> </a:t>
            </a:r>
            <a:r>
              <a:rPr lang="zh-CN" sz="2000" b="0">
                <a:highlight>
                  <a:srgbClr val="FFFF00"/>
                </a:highlight>
                <a:latin typeface="微软雅黑" panose="020B0503020204020204" pitchFamily="34" charset="-122"/>
                <a:ea typeface="微软雅黑" panose="020B0503020204020204" pitchFamily="34" charset="-122"/>
                <a:cs typeface="微软雅黑" panose="020B0503020204020204" pitchFamily="34" charset="-122"/>
              </a:rPr>
              <a:t>任务要求</a:t>
            </a:r>
            <a:r>
              <a:rPr lang="zh-CN" sz="2000" b="0">
                <a:latin typeface="微软雅黑" panose="020B0503020204020204" pitchFamily="34" charset="-122"/>
                <a:ea typeface="微软雅黑" panose="020B0503020204020204" pitchFamily="34" charset="-122"/>
                <a:cs typeface="微软雅黑" panose="020B0503020204020204" pitchFamily="34" charset="-122"/>
              </a:rPr>
              <a:t>进行一次小型教育调查，了解当地小学教育政策、法规在体现民主、平等、人本、优先的价值取向方面取得的成就或存在的问题。</a:t>
            </a:r>
            <a:r>
              <a:rPr lang="en-US" sz="1050" b="0">
                <a:highlight>
                  <a:srgbClr val="FFFF00"/>
                </a:highlight>
                <a:latin typeface="仿宋_GB2312" charset="0"/>
                <a:ea typeface="宋体" panose="02010600030101010101" pitchFamily="2" charset="-122"/>
                <a:cs typeface="Times New Roman" panose="02020603050405020304" charset="0"/>
              </a:rPr>
              <a:t> </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0" name="矩形 7"/>
          <p:cNvSpPr>
            <a:spLocks noChangeArrowheads="1"/>
          </p:cNvSpPr>
          <p:nvPr/>
        </p:nvSpPr>
        <p:spPr bwMode="auto">
          <a:xfrm>
            <a:off x="11859816" y="3419475"/>
            <a:ext cx="396022" cy="1565910"/>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6" y="3429000"/>
            <a:ext cx="21325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12534" y="3429000"/>
            <a:ext cx="1890117"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9000696" y="3419475"/>
            <a:ext cx="410847" cy="1565910"/>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前</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学</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标题 1"/>
          <p:cNvSpPr txBox="1">
            <a:spLocks noChangeArrowheads="1"/>
          </p:cNvSpPr>
          <p:nvPr/>
        </p:nvSpPr>
        <p:spPr>
          <a:xfrm>
            <a:off x="2722232" y="1340768"/>
            <a:ext cx="7560839"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7200" dirty="0" smtClean="0">
                <a:solidFill>
                  <a:srgbClr val="FFC000"/>
                </a:solidFill>
                <a:effectLst>
                  <a:reflection blurRad="6350" stA="55000" endA="300" endPos="45500" dir="5400000" sy="-100000" algn="bl" rotWithShape="0"/>
                </a:effectLst>
                <a:latin typeface="Broadway" panose="04040905080B02020502" pitchFamily="82" charset="0"/>
                <a:sym typeface="Impact" panose="020B0806030902050204" pitchFamily="34" charset="0"/>
              </a:rPr>
              <a:t>Thank </a:t>
            </a:r>
            <a:r>
              <a:rPr lang="en-US" altLang="zh-CN" sz="7200" dirty="0" smtClean="0">
                <a:solidFill>
                  <a:srgbClr val="FFC000"/>
                </a:solidFill>
                <a:effectLst>
                  <a:reflection blurRad="6350" stA="55000" endA="300" endPos="45500" dir="5400000" sy="-100000" algn="bl" rotWithShape="0"/>
                </a:effectLst>
                <a:latin typeface="Broadway" panose="04040905080B02020502" pitchFamily="82" charset="0"/>
                <a:sym typeface="Impact" panose="020B0806030902050204" pitchFamily="34" charset="0"/>
              </a:rPr>
              <a:t>You</a:t>
            </a:r>
            <a:endParaRPr lang="zh-CN" altLang="en-US" sz="3200" dirty="0">
              <a:solidFill>
                <a:srgbClr val="FFC000"/>
              </a:solidFill>
              <a:effectLst>
                <a:reflection blurRad="6350" stA="55000" endA="300" endPos="45500" dir="5400000" sy="-100000" algn="bl" rotWithShape="0"/>
              </a:effectLst>
              <a:latin typeface="Broadway" panose="04040905080B02020502" pitchFamily="82" charset="0"/>
            </a:endParaRPr>
          </a:p>
        </p:txBody>
      </p:sp>
      <p:pic>
        <p:nvPicPr>
          <p:cNvPr id="39" name="图片 3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441467" y="3406502"/>
            <a:ext cx="2367585" cy="1577403"/>
          </a:xfrm>
          <a:prstGeom prst="rect">
            <a:avLst/>
          </a:prstGeom>
        </p:spPr>
      </p:pic>
      <p:pic>
        <p:nvPicPr>
          <p:cNvPr id="40" name="图片 3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19200" y="3429491"/>
            <a:ext cx="2360296" cy="1572547"/>
          </a:xfrm>
          <a:prstGeom prst="rect">
            <a:avLst/>
          </a:prstGeom>
        </p:spPr>
      </p:pic>
      <p:pic>
        <p:nvPicPr>
          <p:cNvPr id="3" name="图片 2"/>
          <p:cNvPicPr>
            <a:picLocks noChangeAspect="1"/>
          </p:cNvPicPr>
          <p:nvPr/>
        </p:nvPicPr>
        <p:blipFill>
          <a:blip r:embed="rId3" cstate="print">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val="0"/>
              </a:ext>
            </a:extLst>
          </a:blip>
          <a:stretch>
            <a:fillRect/>
          </a:stretch>
        </p:blipFill>
        <p:spPr>
          <a:xfrm>
            <a:off x="2232663" y="3429000"/>
            <a:ext cx="2354344" cy="1568581"/>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6" dur="600" fill="hold"/>
                                        <p:tgtEl>
                                          <p:spTgt spid="33"/>
                                        </p:tgtEl>
                                        <p:attrNameLst>
                                          <p:attrName>ppt_x</p:attrName>
                                          <p:attrName>ppt_y</p:attrName>
                                        </p:attrNameLst>
                                      </p:cBhvr>
                                      <p:rCtr x="13" y="599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446"/>
          <p:cNvSpPr txBox="1">
            <a:spLocks noChangeArrowheads="1"/>
          </p:cNvSpPr>
          <p:nvPr/>
        </p:nvSpPr>
        <p:spPr bwMode="auto">
          <a:xfrm>
            <a:off x="3882390" y="4353560"/>
            <a:ext cx="3721735" cy="230695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a:solidFill>
                  <a:srgbClr val="5F5E5C"/>
                </a:solidFill>
                <a:latin typeface="微软雅黑" panose="020B0503020204020204" pitchFamily="34" charset="-122"/>
                <a:ea typeface="微软雅黑" panose="020B0503020204020204" pitchFamily="34" charset="-122"/>
              </a:defRPr>
            </a:lvl1pPr>
          </a:lstStyle>
          <a:p>
            <a:pPr marL="285750" indent="-285750" fontAlgn="auto">
              <a:lnSpc>
                <a:spcPct val="150000"/>
              </a:lnSpc>
              <a:buFont typeface="Wingdings" panose="05000000000000000000" charset="0"/>
              <a:buChar char="Ø"/>
            </a:pPr>
            <a:r>
              <a:rPr lang="zh-CN" altLang="en-US" sz="1600" dirty="0"/>
              <a:t>运用相关政策知识辨别、分析政策现象，把握教育政策的本质。</a:t>
            </a:r>
            <a:endParaRPr lang="zh-CN" altLang="en-US" sz="1600" dirty="0"/>
          </a:p>
          <a:p>
            <a:pPr marL="285750" indent="-285750" fontAlgn="auto">
              <a:lnSpc>
                <a:spcPct val="150000"/>
              </a:lnSpc>
              <a:buFont typeface="Wingdings" panose="05000000000000000000" charset="0"/>
              <a:buChar char="Ø"/>
            </a:pPr>
            <a:r>
              <a:rPr lang="zh-CN" altLang="en-US" sz="1600" dirty="0"/>
              <a:t>准确描述和解释教育政策的特征。</a:t>
            </a:r>
            <a:endParaRPr lang="zh-CN" altLang="en-US" sz="1600" dirty="0"/>
          </a:p>
          <a:p>
            <a:pPr marL="285750" indent="-285750" fontAlgn="auto">
              <a:lnSpc>
                <a:spcPct val="150000"/>
              </a:lnSpc>
              <a:buFont typeface="Wingdings" panose="05000000000000000000" charset="0"/>
              <a:buChar char="Ø"/>
            </a:pPr>
            <a:r>
              <a:rPr lang="zh-CN" altLang="en-US" sz="1600" dirty="0"/>
              <a:t>运用批判、借鉴、引用等方式评论具体的教育政策案例，并表达自己的观点。</a:t>
            </a:r>
            <a:endParaRPr lang="zh-CN" altLang="en-US" sz="1600" dirty="0"/>
          </a:p>
        </p:txBody>
      </p:sp>
      <p:sp>
        <p:nvSpPr>
          <p:cNvPr id="11" name="Rectangle 447"/>
          <p:cNvSpPr>
            <a:spLocks noChangeArrowheads="1"/>
          </p:cNvSpPr>
          <p:nvPr/>
        </p:nvSpPr>
        <p:spPr bwMode="auto">
          <a:xfrm>
            <a:off x="7466965" y="4365625"/>
            <a:ext cx="3440430" cy="193802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l">
              <a:lnSpc>
                <a:spcPct val="150000"/>
              </a:lnSpc>
              <a:buClrTx/>
              <a:buSzTx/>
              <a:buFont typeface="Wingdings" panose="05000000000000000000" charset="0"/>
              <a:buChar char="Ø"/>
            </a:pPr>
            <a:r>
              <a:rPr lang="zh-CN" altLang="en-US" sz="1600" dirty="0">
                <a:solidFill>
                  <a:srgbClr val="5F5E5C"/>
                </a:solidFill>
                <a:latin typeface="微软雅黑" panose="020B0503020204020204" pitchFamily="34" charset="-122"/>
                <a:ea typeface="微软雅黑" panose="020B0503020204020204" pitchFamily="34" charset="-122"/>
              </a:rPr>
              <a:t>了解我国教育政策和教育法规的历史沿革。</a:t>
            </a:r>
            <a:endParaRPr lang="zh-CN" altLang="en-US" sz="1600" dirty="0">
              <a:solidFill>
                <a:srgbClr val="5F5E5C"/>
              </a:solidFill>
              <a:latin typeface="微软雅黑" panose="020B0503020204020204" pitchFamily="34" charset="-122"/>
              <a:ea typeface="微软雅黑" panose="020B0503020204020204" pitchFamily="34" charset="-122"/>
            </a:endParaRPr>
          </a:p>
          <a:p>
            <a:pPr marL="285750" indent="-285750" algn="l">
              <a:lnSpc>
                <a:spcPct val="150000"/>
              </a:lnSpc>
              <a:buClrTx/>
              <a:buSzTx/>
              <a:buFont typeface="Wingdings" panose="05000000000000000000" charset="0"/>
              <a:buChar char="Ø"/>
            </a:pPr>
            <a:r>
              <a:rPr lang="zh-CN" altLang="en-US" sz="1600" dirty="0">
                <a:solidFill>
                  <a:srgbClr val="5F5E5C"/>
                </a:solidFill>
                <a:latin typeface="微软雅黑" panose="020B0503020204020204" pitchFamily="34" charset="-122"/>
                <a:ea typeface="微软雅黑" panose="020B0503020204020204" pitchFamily="34" charset="-122"/>
              </a:rPr>
              <a:t>通过学习我国教育政策、法规内容，培养学生文化自信、制度自信等。</a:t>
            </a:r>
            <a:endParaRPr lang="zh-CN" altLang="en-US" sz="1600" dirty="0">
              <a:solidFill>
                <a:srgbClr val="5F5E5C"/>
              </a:solidFill>
              <a:latin typeface="微软雅黑" panose="020B0503020204020204" pitchFamily="34" charset="-122"/>
              <a:ea typeface="微软雅黑" panose="020B0503020204020204" pitchFamily="34" charset="-122"/>
            </a:endParaRPr>
          </a:p>
        </p:txBody>
      </p:sp>
      <p:sp>
        <p:nvSpPr>
          <p:cNvPr id="12" name="矩形 11"/>
          <p:cNvSpPr/>
          <p:nvPr/>
        </p:nvSpPr>
        <p:spPr>
          <a:xfrm>
            <a:off x="912495" y="4293235"/>
            <a:ext cx="2911475" cy="2306955"/>
          </a:xfrm>
          <a:prstGeom prst="rect">
            <a:avLst/>
          </a:prstGeom>
        </p:spPr>
        <p:txBody>
          <a:bodyPr wrap="square">
            <a:spAutoFit/>
          </a:bodyPr>
          <a:lstStyle/>
          <a:p>
            <a:pPr marL="342900" indent="-342900" fontAlgn="auto">
              <a:lnSpc>
                <a:spcPct val="150000"/>
              </a:lnSpc>
              <a:buFont typeface="Wingdings" panose="05000000000000000000" charset="0"/>
              <a:buChar char="Ø"/>
            </a:pPr>
            <a:r>
              <a:rPr lang="zh-CN" altLang="en-US" sz="1600" dirty="0">
                <a:solidFill>
                  <a:srgbClr val="5F5E5C"/>
                </a:solidFill>
                <a:latin typeface="微软雅黑" panose="020B0503020204020204" pitchFamily="34" charset="-122"/>
                <a:ea typeface="微软雅黑" panose="020B0503020204020204" pitchFamily="34" charset="-122"/>
              </a:rPr>
              <a:t>掌握教育政策、教育法规的含义。</a:t>
            </a:r>
            <a:endParaRPr lang="zh-CN" altLang="en-US" sz="1600" dirty="0">
              <a:solidFill>
                <a:srgbClr val="5F5E5C"/>
              </a:solidFill>
              <a:latin typeface="微软雅黑" panose="020B0503020204020204" pitchFamily="34" charset="-122"/>
              <a:ea typeface="微软雅黑" panose="020B0503020204020204" pitchFamily="34" charset="-122"/>
            </a:endParaRPr>
          </a:p>
          <a:p>
            <a:pPr marL="342900" indent="-342900" fontAlgn="auto">
              <a:lnSpc>
                <a:spcPct val="150000"/>
              </a:lnSpc>
              <a:buFont typeface="Wingdings" panose="05000000000000000000" charset="0"/>
              <a:buChar char="Ø"/>
            </a:pPr>
            <a:r>
              <a:rPr lang="zh-CN" altLang="en-US" sz="1600" dirty="0">
                <a:solidFill>
                  <a:srgbClr val="5F5E5C"/>
                </a:solidFill>
                <a:latin typeface="微软雅黑" panose="020B0503020204020204" pitchFamily="34" charset="-122"/>
                <a:ea typeface="微软雅黑" panose="020B0503020204020204" pitchFamily="34" charset="-122"/>
              </a:rPr>
              <a:t>理解教育政策、教育法规二者的联系与区别。</a:t>
            </a:r>
            <a:endParaRPr lang="zh-CN" altLang="en-US" sz="1600" dirty="0">
              <a:solidFill>
                <a:srgbClr val="5F5E5C"/>
              </a:solidFill>
              <a:latin typeface="微软雅黑" panose="020B0503020204020204" pitchFamily="34" charset="-122"/>
              <a:ea typeface="微软雅黑" panose="020B0503020204020204" pitchFamily="34" charset="-122"/>
            </a:endParaRPr>
          </a:p>
          <a:p>
            <a:pPr marL="342900" indent="-342900" fontAlgn="auto">
              <a:lnSpc>
                <a:spcPct val="150000"/>
              </a:lnSpc>
              <a:buFont typeface="Wingdings" panose="05000000000000000000" charset="0"/>
              <a:buChar char="Ø"/>
            </a:pPr>
            <a:r>
              <a:rPr lang="zh-CN" altLang="en-US" sz="1600" dirty="0">
                <a:solidFill>
                  <a:srgbClr val="5F5E5C"/>
                </a:solidFill>
                <a:latin typeface="微软雅黑" panose="020B0503020204020204" pitchFamily="34" charset="-122"/>
                <a:ea typeface="微软雅黑" panose="020B0503020204020204" pitchFamily="34" charset="-122"/>
              </a:rPr>
              <a:t>了解教育政策、教育法规的地位、功能。</a:t>
            </a:r>
            <a:endParaRPr lang="zh-CN" altLang="en-US" sz="1600" dirty="0">
              <a:solidFill>
                <a:srgbClr val="5F5E5C"/>
              </a:solidFill>
              <a:latin typeface="微软雅黑" panose="020B0503020204020204" pitchFamily="34" charset="-122"/>
              <a:ea typeface="微软雅黑" panose="020B0503020204020204" pitchFamily="34" charset="-122"/>
            </a:endParaRPr>
          </a:p>
        </p:txBody>
      </p:sp>
      <p:sp>
        <p:nvSpPr>
          <p:cNvPr id="13" name="Freeform 6"/>
          <p:cNvSpPr/>
          <p:nvPr/>
        </p:nvSpPr>
        <p:spPr bwMode="auto">
          <a:xfrm flipV="1">
            <a:off x="7714615" y="2282825"/>
            <a:ext cx="2233295" cy="1221740"/>
          </a:xfrm>
          <a:prstGeom prst="stripedRightArrow">
            <a:avLst/>
          </a:prstGeom>
          <a:solidFill>
            <a:srgbClr val="EBAC07"/>
          </a:solidFill>
          <a:ln>
            <a:noFill/>
          </a:ln>
        </p:spPr>
        <p:txBody>
          <a:bodyPr vert="horz" wrap="square" lIns="91440" tIns="45720" rIns="91440" bIns="45720" numCol="1" anchor="t" anchorCtr="0" compatLnSpc="1"/>
          <a:lstStyle/>
          <a:p>
            <a:endParaRPr lang="zh-CN" altLang="en-US" dirty="0"/>
          </a:p>
        </p:txBody>
      </p:sp>
      <p:sp>
        <p:nvSpPr>
          <p:cNvPr id="14" name="Freeform 7"/>
          <p:cNvSpPr/>
          <p:nvPr/>
        </p:nvSpPr>
        <p:spPr bwMode="auto">
          <a:xfrm flipV="1">
            <a:off x="4443095" y="2331085"/>
            <a:ext cx="2063115" cy="1221740"/>
          </a:xfrm>
          <a:prstGeom prst="stripedRightArrow">
            <a:avLst/>
          </a:prstGeom>
          <a:solidFill>
            <a:srgbClr val="A2B932"/>
          </a:solidFill>
          <a:ln>
            <a:noFill/>
          </a:ln>
        </p:spPr>
        <p:txBody>
          <a:bodyPr vert="horz" wrap="square" lIns="91440" tIns="45720" rIns="91440" bIns="45720" numCol="1" anchor="t" anchorCtr="0" compatLnSpc="1"/>
          <a:lstStyle/>
          <a:p>
            <a:endParaRPr lang="zh-CN" altLang="en-US"/>
          </a:p>
        </p:txBody>
      </p:sp>
      <p:sp>
        <p:nvSpPr>
          <p:cNvPr id="15" name="Freeform 8"/>
          <p:cNvSpPr/>
          <p:nvPr/>
        </p:nvSpPr>
        <p:spPr bwMode="auto">
          <a:xfrm flipV="1">
            <a:off x="1257935" y="2327910"/>
            <a:ext cx="2150745" cy="1223010"/>
          </a:xfrm>
          <a:prstGeom prst="stripedRightArrow">
            <a:avLst/>
          </a:prstGeom>
          <a:solidFill>
            <a:srgbClr val="4C6062"/>
          </a:solidFill>
          <a:ln>
            <a:noFill/>
          </a:ln>
        </p:spPr>
        <p:txBody>
          <a:bodyPr vert="horz" wrap="square" lIns="91440" tIns="45720" rIns="91440" bIns="45720" numCol="1" anchor="t" anchorCtr="0" compatLnSpc="1"/>
          <a:lstStyle/>
          <a:p>
            <a:endParaRPr lang="zh-CN" altLang="en-US"/>
          </a:p>
        </p:txBody>
      </p:sp>
      <p:cxnSp>
        <p:nvCxnSpPr>
          <p:cNvPr id="19" name="直接连接符 18"/>
          <p:cNvCxnSpPr/>
          <p:nvPr/>
        </p:nvCxnSpPr>
        <p:spPr>
          <a:xfrm flipH="1">
            <a:off x="1562671" y="3921955"/>
            <a:ext cx="1624312" cy="0"/>
          </a:xfrm>
          <a:prstGeom prst="line">
            <a:avLst/>
          </a:prstGeom>
          <a:ln w="38100">
            <a:solidFill>
              <a:srgbClr val="4C6062"/>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442991" y="3937354"/>
            <a:ext cx="1789566" cy="3715"/>
          </a:xfrm>
          <a:prstGeom prst="line">
            <a:avLst/>
          </a:prstGeom>
          <a:ln w="38100">
            <a:solidFill>
              <a:srgbClr val="A2B932"/>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flipV="1">
            <a:off x="7886303" y="3910525"/>
            <a:ext cx="1813544" cy="22829"/>
          </a:xfrm>
          <a:prstGeom prst="line">
            <a:avLst/>
          </a:prstGeom>
          <a:ln w="38100">
            <a:solidFill>
              <a:srgbClr val="EBAC07"/>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199009" y="3582882"/>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01</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29" name="TextBox 28"/>
          <p:cNvSpPr txBox="1"/>
          <p:nvPr/>
        </p:nvSpPr>
        <p:spPr>
          <a:xfrm>
            <a:off x="6308035" y="3582882"/>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02</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30" name="TextBox 29"/>
          <p:cNvSpPr txBox="1"/>
          <p:nvPr/>
        </p:nvSpPr>
        <p:spPr>
          <a:xfrm>
            <a:off x="9312910" y="3512185"/>
            <a:ext cx="635000" cy="36830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03</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31" name="矩形 30"/>
          <p:cNvSpPr/>
          <p:nvPr/>
        </p:nvSpPr>
        <p:spPr>
          <a:xfrm>
            <a:off x="799465" y="6626225"/>
            <a:ext cx="10626725" cy="762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615751" y="1916832"/>
            <a:ext cx="10549943"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10210" y="116840"/>
            <a:ext cx="254000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项目目标</a:t>
            </a:r>
            <a:endParaRPr lang="zh-CN" altLang="en-US" sz="2800" b="1">
              <a:latin typeface="微软雅黑" panose="020B0503020204020204" pitchFamily="34" charset="-122"/>
              <a:ea typeface="微软雅黑" panose="020B0503020204020204" pitchFamily="34" charset="-122"/>
            </a:endParaRPr>
          </a:p>
        </p:txBody>
      </p:sp>
      <p:sp>
        <p:nvSpPr>
          <p:cNvPr id="2" name="文本框 1"/>
          <p:cNvSpPr txBox="1"/>
          <p:nvPr/>
        </p:nvSpPr>
        <p:spPr>
          <a:xfrm>
            <a:off x="1431925" y="2708910"/>
            <a:ext cx="1802765" cy="368300"/>
          </a:xfrm>
          <a:prstGeom prst="rect">
            <a:avLst/>
          </a:prstGeom>
          <a:noFill/>
        </p:spPr>
        <p:txBody>
          <a:bodyPr wrap="square" rtlCol="0" anchor="t">
            <a:spAutoFit/>
          </a:bodyPr>
          <a:lstStyle/>
          <a:p>
            <a:r>
              <a:rPr lang="zh-CN" altLang="en-US"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知识与能力目标</a:t>
            </a:r>
            <a:endParaRPr lang="zh-CN" altLang="en-US" b="1">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4586605" y="2781300"/>
            <a:ext cx="1802765" cy="368300"/>
          </a:xfrm>
          <a:prstGeom prst="rect">
            <a:avLst/>
          </a:prstGeom>
          <a:noFill/>
        </p:spPr>
        <p:txBody>
          <a:bodyPr wrap="square" rtlCol="0" anchor="t">
            <a:spAutoFit/>
          </a:bodyPr>
          <a:lstStyle/>
          <a:p>
            <a:r>
              <a:rPr lang="zh-CN" altLang="en-US"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过程与方法目标</a:t>
            </a:r>
            <a:endParaRPr lang="zh-CN" altLang="en-US" b="1">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7886065" y="2708910"/>
            <a:ext cx="1802765" cy="368300"/>
          </a:xfrm>
          <a:prstGeom prst="rect">
            <a:avLst/>
          </a:prstGeom>
          <a:noFill/>
        </p:spPr>
        <p:txBody>
          <a:bodyPr wrap="square" rtlCol="0" anchor="t">
            <a:spAutoFit/>
          </a:bodyPr>
          <a:lstStyle/>
          <a:p>
            <a:r>
              <a:rPr lang="zh-CN" altLang="en-US"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情感与态度目标</a:t>
            </a:r>
            <a:endParaRPr lang="zh-CN" altLang="en-US" b="1">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blinds(horizontal)">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blinds(horizontal)">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
                                            <p:txEl>
                                              <p:pRg st="0" end="0"/>
                                            </p:txEl>
                                          </p:spTgt>
                                        </p:tgtEl>
                                        <p:attrNameLst>
                                          <p:attrName>style.visibility</p:attrName>
                                        </p:attrNameLst>
                                      </p:cBhvr>
                                      <p:to>
                                        <p:strVal val="visible"/>
                                      </p:to>
                                    </p:set>
                                    <p:animEffect transition="in" filter="blinds(horizontal)">
                                      <p:cBhvr>
                                        <p:cTn id="22" dur="500"/>
                                        <p:tgtEl>
                                          <p:spTgt spid="11">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1">
                                            <p:txEl>
                                              <p:pRg st="1" end="1"/>
                                            </p:txEl>
                                          </p:spTgt>
                                        </p:tgtEl>
                                        <p:attrNameLst>
                                          <p:attrName>style.visibility</p:attrName>
                                        </p:attrNameLst>
                                      </p:cBhvr>
                                      <p:to>
                                        <p:strVal val="visible"/>
                                      </p:to>
                                    </p:set>
                                    <p:animEffect transition="in" filter="blinds(horizontal)">
                                      <p:cBhvr>
                                        <p:cTn id="27"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254000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导入案例</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194945" y="1484784"/>
            <a:ext cx="11213465" cy="4246245"/>
          </a:xfrm>
          <a:prstGeom prst="rect">
            <a:avLst/>
          </a:prstGeom>
          <a:noFill/>
          <a:ln w="9525">
            <a:noFill/>
          </a:ln>
        </p:spPr>
        <p:txBody>
          <a:bodyPr wrap="square">
            <a:spAutoFit/>
          </a:bodyPr>
          <a:lstStyle/>
          <a:p>
            <a:pPr indent="266700" fontAlgn="auto">
              <a:lnSpc>
                <a:spcPct val="150000"/>
              </a:lnSpc>
            </a:pPr>
            <a:r>
              <a:rPr b="0" dirty="0">
                <a:latin typeface="微软雅黑" panose="020B0503020204020204" pitchFamily="34" charset="-122"/>
                <a:ea typeface="微软雅黑" panose="020B0503020204020204" pitchFamily="34" charset="-122"/>
              </a:rPr>
              <a:t> 2018年9月10日，习近平总书记在全国教育大会上发表重要讲话，就加快推进教育现代化、建设教育强国、办好人民满意的教育作出全方位部署，就新时代教育改革发展提出一系列新理念新思想新观点，集中阐述了“九个坚持”，从根本上回答了“培养什么样的人、怎样培养人、为谁培养人”“办什么样的教育、怎样办教育”等重大问题，提升了社会主义教育发展规律认识的新境界，开辟了新时代中国特色社会主义教育发展道路。“九个坚持”既坚持了马克思主义教育理论，又体现了中国国情；既坚持了社会主义教育基本原则，又借鉴了人类文明优秀成果；既继承了我国教育优良传统，又具有鲜明的时代特征，有力推动了中国特色社会主义教育事业蓬勃发展。这是对我国教育事业规律性认识的不断深化，是习近平新时代中国特色社会主义思想关于教育的新成果，是中国特色社会主义教育理论体系建设的思想指引，是中国特色社会主义教育实践的行动指南，我们必须始终坚持并不断丰富发展。</a:t>
            </a:r>
            <a:endParaRPr b="0" dirty="0">
              <a:latin typeface="微软雅黑" panose="020B0503020204020204" pitchFamily="34" charset="-122"/>
              <a:ea typeface="微软雅黑" panose="020B0503020204020204" pitchFamily="34" charset="-122"/>
            </a:endParaRPr>
          </a:p>
          <a:p>
            <a:pPr indent="266700" fontAlgn="auto">
              <a:lnSpc>
                <a:spcPct val="150000"/>
              </a:lnSpc>
            </a:pPr>
            <a:r>
              <a:rPr b="0" dirty="0">
                <a:latin typeface="微软雅黑" panose="020B0503020204020204" pitchFamily="34" charset="-122"/>
                <a:ea typeface="微软雅黑" panose="020B0503020204020204" pitchFamily="34" charset="-122"/>
              </a:rPr>
              <a:t>思考：教育政策对我国教育事业的蓬勃发展有什么影响呢？</a:t>
            </a:r>
            <a:endParaRPr b="0" dirty="0">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任务一：教育政策概述</a:t>
            </a:r>
            <a:endParaRPr lang="zh-CN" altLang="en-US" sz="2800" b="1">
              <a:latin typeface="微软雅黑" panose="020B0503020204020204" pitchFamily="34" charset="-122"/>
              <a:ea typeface="微软雅黑" panose="020B0503020204020204" pitchFamily="34" charset="-122"/>
            </a:endParaRPr>
          </a:p>
        </p:txBody>
      </p:sp>
      <p:sp>
        <p:nvSpPr>
          <p:cNvPr id="84" name="空心弧 83"/>
          <p:cNvSpPr/>
          <p:nvPr>
            <p:custDataLst>
              <p:tags r:id="rId1"/>
            </p:custDataLst>
          </p:nvPr>
        </p:nvSpPr>
        <p:spPr>
          <a:xfrm rot="9000000">
            <a:off x="1088199" y="2073084"/>
            <a:ext cx="3751962" cy="3751962"/>
          </a:xfrm>
          <a:prstGeom prst="blockArc">
            <a:avLst>
              <a:gd name="adj1" fmla="val 18226258"/>
              <a:gd name="adj2" fmla="val 21461861"/>
              <a:gd name="adj3" fmla="val 20592"/>
            </a:avLst>
          </a:prstGeom>
          <a:solidFill>
            <a:srgbClr val="FFFFFF">
              <a:lumMod val="85000"/>
            </a:srgbClr>
          </a:solidFill>
          <a:ln w="12700" cap="flat" cmpd="sng" algn="ctr">
            <a:noFill/>
            <a:prstDash val="solid"/>
            <a:miter lim="800000"/>
          </a:ln>
          <a:effectLst/>
        </p:spPr>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空心弧 84"/>
          <p:cNvSpPr/>
          <p:nvPr>
            <p:custDataLst>
              <p:tags r:id="rId2"/>
            </p:custDataLst>
          </p:nvPr>
        </p:nvSpPr>
        <p:spPr>
          <a:xfrm rot="12600000">
            <a:off x="1088199" y="2073084"/>
            <a:ext cx="3751962" cy="3751962"/>
          </a:xfrm>
          <a:prstGeom prst="blockArc">
            <a:avLst>
              <a:gd name="adj1" fmla="val 18226258"/>
              <a:gd name="adj2" fmla="val 21461861"/>
              <a:gd name="adj3" fmla="val 20592"/>
            </a:avLst>
          </a:prstGeom>
          <a:solidFill>
            <a:srgbClr val="FFFFFF">
              <a:lumMod val="85000"/>
            </a:srgbClr>
          </a:solidFill>
          <a:ln w="12700" cap="flat" cmpd="sng" algn="ctr">
            <a:noFill/>
            <a:prstDash val="solid"/>
            <a:miter lim="800000"/>
          </a:ln>
          <a:effectLst/>
        </p:spPr>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空心弧 85"/>
          <p:cNvSpPr/>
          <p:nvPr>
            <p:custDataLst>
              <p:tags r:id="rId3"/>
            </p:custDataLst>
          </p:nvPr>
        </p:nvSpPr>
        <p:spPr>
          <a:xfrm rot="1800000">
            <a:off x="1088199" y="2073084"/>
            <a:ext cx="3751962" cy="3751962"/>
          </a:xfrm>
          <a:prstGeom prst="blockArc">
            <a:avLst>
              <a:gd name="adj1" fmla="val 18226258"/>
              <a:gd name="adj2" fmla="val 21461861"/>
              <a:gd name="adj3" fmla="val 20592"/>
            </a:avLst>
          </a:prstGeom>
          <a:solidFill>
            <a:srgbClr val="FFFFFF">
              <a:lumMod val="85000"/>
            </a:srgbClr>
          </a:solidFill>
          <a:ln w="12700" cap="flat" cmpd="sng" algn="ctr">
            <a:noFill/>
            <a:prstDash val="solid"/>
            <a:miter lim="800000"/>
          </a:ln>
          <a:effectLst/>
        </p:spPr>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空心弧 86"/>
          <p:cNvSpPr/>
          <p:nvPr>
            <p:custDataLst>
              <p:tags r:id="rId4"/>
            </p:custDataLst>
          </p:nvPr>
        </p:nvSpPr>
        <p:spPr>
          <a:xfrm rot="19800000">
            <a:off x="1088199" y="2073084"/>
            <a:ext cx="3751962" cy="3751962"/>
          </a:xfrm>
          <a:prstGeom prst="blockArc">
            <a:avLst>
              <a:gd name="adj1" fmla="val 18226258"/>
              <a:gd name="adj2" fmla="val 21461861"/>
              <a:gd name="adj3" fmla="val 20592"/>
            </a:avLst>
          </a:prstGeom>
          <a:solidFill>
            <a:srgbClr val="0088D5"/>
          </a:solidFill>
          <a:ln w="12700" cap="flat" cmpd="sng" algn="ctr">
            <a:noFill/>
            <a:prstDash val="solid"/>
            <a:miter lim="800000"/>
          </a:ln>
          <a:effectLst/>
        </p:spPr>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6" name="空心弧 155"/>
          <p:cNvSpPr/>
          <p:nvPr>
            <p:custDataLst>
              <p:tags r:id="rId5"/>
            </p:custDataLst>
          </p:nvPr>
        </p:nvSpPr>
        <p:spPr>
          <a:xfrm rot="5400000">
            <a:off x="1088199" y="2073085"/>
            <a:ext cx="3751962" cy="3751962"/>
          </a:xfrm>
          <a:prstGeom prst="blockArc">
            <a:avLst>
              <a:gd name="adj1" fmla="val 18226258"/>
              <a:gd name="adj2" fmla="val 21461861"/>
              <a:gd name="adj3" fmla="val 20592"/>
            </a:avLst>
          </a:prstGeom>
          <a:solidFill>
            <a:srgbClr val="FFFFFF">
              <a:lumMod val="85000"/>
            </a:srgbClr>
          </a:solidFill>
          <a:ln w="12700" cap="flat" cmpd="sng" algn="ctr">
            <a:noFill/>
            <a:prstDash val="solid"/>
            <a:miter lim="800000"/>
          </a:ln>
          <a:effectLst/>
        </p:spPr>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7" name="空心弧 156"/>
          <p:cNvSpPr/>
          <p:nvPr>
            <p:custDataLst>
              <p:tags r:id="rId6"/>
            </p:custDataLst>
          </p:nvPr>
        </p:nvSpPr>
        <p:spPr>
          <a:xfrm rot="16200000">
            <a:off x="1088199" y="2073084"/>
            <a:ext cx="3751962" cy="3751962"/>
          </a:xfrm>
          <a:prstGeom prst="blockArc">
            <a:avLst>
              <a:gd name="adj1" fmla="val 18226258"/>
              <a:gd name="adj2" fmla="val 21461861"/>
              <a:gd name="adj3" fmla="val 20592"/>
            </a:avLst>
          </a:prstGeom>
          <a:solidFill>
            <a:srgbClr val="1D6DC2"/>
          </a:solidFill>
          <a:ln w="12700" cap="flat" cmpd="sng" algn="ctr">
            <a:noFill/>
            <a:prstDash val="solid"/>
            <a:miter lim="800000"/>
          </a:ln>
          <a:effectLst/>
        </p:spPr>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8" name="Freeform 148"/>
          <p:cNvSpPr>
            <a:spLocks noEditPoints="1"/>
          </p:cNvSpPr>
          <p:nvPr>
            <p:custDataLst>
              <p:tags r:id="rId7"/>
            </p:custDataLst>
          </p:nvPr>
        </p:nvSpPr>
        <p:spPr bwMode="auto">
          <a:xfrm>
            <a:off x="3523035" y="5027581"/>
            <a:ext cx="301625" cy="385762"/>
          </a:xfrm>
          <a:custGeom>
            <a:avLst/>
            <a:gdLst>
              <a:gd name="T0" fmla="*/ 83 w 97"/>
              <a:gd name="T1" fmla="*/ 44 h 123"/>
              <a:gd name="T2" fmla="*/ 83 w 97"/>
              <a:gd name="T3" fmla="*/ 35 h 123"/>
              <a:gd name="T4" fmla="*/ 48 w 97"/>
              <a:gd name="T5" fmla="*/ 0 h 123"/>
              <a:gd name="T6" fmla="*/ 14 w 97"/>
              <a:gd name="T7" fmla="*/ 35 h 123"/>
              <a:gd name="T8" fmla="*/ 14 w 97"/>
              <a:gd name="T9" fmla="*/ 44 h 123"/>
              <a:gd name="T10" fmla="*/ 0 w 97"/>
              <a:gd name="T11" fmla="*/ 64 h 123"/>
              <a:gd name="T12" fmla="*/ 0 w 97"/>
              <a:gd name="T13" fmla="*/ 103 h 123"/>
              <a:gd name="T14" fmla="*/ 21 w 97"/>
              <a:gd name="T15" fmla="*/ 123 h 123"/>
              <a:gd name="T16" fmla="*/ 76 w 97"/>
              <a:gd name="T17" fmla="*/ 123 h 123"/>
              <a:gd name="T18" fmla="*/ 97 w 97"/>
              <a:gd name="T19" fmla="*/ 103 h 123"/>
              <a:gd name="T20" fmla="*/ 97 w 97"/>
              <a:gd name="T21" fmla="*/ 64 h 123"/>
              <a:gd name="T22" fmla="*/ 83 w 97"/>
              <a:gd name="T23" fmla="*/ 44 h 123"/>
              <a:gd name="T24" fmla="*/ 48 w 97"/>
              <a:gd name="T25" fmla="*/ 14 h 123"/>
              <a:gd name="T26" fmla="*/ 69 w 97"/>
              <a:gd name="T27" fmla="*/ 35 h 123"/>
              <a:gd name="T28" fmla="*/ 69 w 97"/>
              <a:gd name="T29" fmla="*/ 43 h 123"/>
              <a:gd name="T30" fmla="*/ 28 w 97"/>
              <a:gd name="T31" fmla="*/ 43 h 123"/>
              <a:gd name="T32" fmla="*/ 28 w 97"/>
              <a:gd name="T33" fmla="*/ 35 h 123"/>
              <a:gd name="T34" fmla="*/ 48 w 97"/>
              <a:gd name="T35" fmla="*/ 14 h 123"/>
              <a:gd name="T36" fmla="*/ 55 w 97"/>
              <a:gd name="T37" fmla="*/ 87 h 123"/>
              <a:gd name="T38" fmla="*/ 55 w 97"/>
              <a:gd name="T39" fmla="*/ 95 h 123"/>
              <a:gd name="T40" fmla="*/ 48 w 97"/>
              <a:gd name="T41" fmla="*/ 102 h 123"/>
              <a:gd name="T42" fmla="*/ 42 w 97"/>
              <a:gd name="T43" fmla="*/ 95 h 123"/>
              <a:gd name="T44" fmla="*/ 42 w 97"/>
              <a:gd name="T45" fmla="*/ 87 h 123"/>
              <a:gd name="T46" fmla="*/ 36 w 97"/>
              <a:gd name="T47" fmla="*/ 77 h 123"/>
              <a:gd name="T48" fmla="*/ 48 w 97"/>
              <a:gd name="T49" fmla="*/ 65 h 123"/>
              <a:gd name="T50" fmla="*/ 61 w 97"/>
              <a:gd name="T51" fmla="*/ 77 h 123"/>
              <a:gd name="T52" fmla="*/ 55 w 97"/>
              <a:gd name="T53" fmla="*/ 8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 h="123">
                <a:moveTo>
                  <a:pt x="83" y="44"/>
                </a:moveTo>
                <a:cubicBezTo>
                  <a:pt x="83" y="35"/>
                  <a:pt x="83" y="35"/>
                  <a:pt x="83" y="35"/>
                </a:cubicBezTo>
                <a:cubicBezTo>
                  <a:pt x="83" y="16"/>
                  <a:pt x="67" y="0"/>
                  <a:pt x="48" y="0"/>
                </a:cubicBezTo>
                <a:cubicBezTo>
                  <a:pt x="29" y="0"/>
                  <a:pt x="14" y="16"/>
                  <a:pt x="14" y="35"/>
                </a:cubicBezTo>
                <a:cubicBezTo>
                  <a:pt x="14" y="44"/>
                  <a:pt x="14" y="44"/>
                  <a:pt x="14" y="44"/>
                </a:cubicBezTo>
                <a:cubicBezTo>
                  <a:pt x="6" y="47"/>
                  <a:pt x="0" y="55"/>
                  <a:pt x="0" y="64"/>
                </a:cubicBezTo>
                <a:cubicBezTo>
                  <a:pt x="0" y="103"/>
                  <a:pt x="0" y="103"/>
                  <a:pt x="0" y="103"/>
                </a:cubicBezTo>
                <a:cubicBezTo>
                  <a:pt x="0" y="114"/>
                  <a:pt x="9" y="123"/>
                  <a:pt x="21" y="123"/>
                </a:cubicBezTo>
                <a:cubicBezTo>
                  <a:pt x="76" y="123"/>
                  <a:pt x="76" y="123"/>
                  <a:pt x="76" y="123"/>
                </a:cubicBezTo>
                <a:cubicBezTo>
                  <a:pt x="88" y="123"/>
                  <a:pt x="97" y="114"/>
                  <a:pt x="97" y="103"/>
                </a:cubicBezTo>
                <a:cubicBezTo>
                  <a:pt x="97" y="64"/>
                  <a:pt x="97" y="64"/>
                  <a:pt x="97" y="64"/>
                </a:cubicBezTo>
                <a:cubicBezTo>
                  <a:pt x="97" y="55"/>
                  <a:pt x="91" y="47"/>
                  <a:pt x="83" y="44"/>
                </a:cubicBezTo>
                <a:close/>
                <a:moveTo>
                  <a:pt x="48" y="14"/>
                </a:moveTo>
                <a:cubicBezTo>
                  <a:pt x="60" y="14"/>
                  <a:pt x="69" y="23"/>
                  <a:pt x="69" y="35"/>
                </a:cubicBezTo>
                <a:cubicBezTo>
                  <a:pt x="69" y="43"/>
                  <a:pt x="69" y="43"/>
                  <a:pt x="69" y="43"/>
                </a:cubicBezTo>
                <a:cubicBezTo>
                  <a:pt x="28" y="43"/>
                  <a:pt x="28" y="43"/>
                  <a:pt x="28" y="43"/>
                </a:cubicBezTo>
                <a:cubicBezTo>
                  <a:pt x="28" y="35"/>
                  <a:pt x="28" y="35"/>
                  <a:pt x="28" y="35"/>
                </a:cubicBezTo>
                <a:cubicBezTo>
                  <a:pt x="28" y="23"/>
                  <a:pt x="37" y="14"/>
                  <a:pt x="48" y="14"/>
                </a:cubicBezTo>
                <a:close/>
                <a:moveTo>
                  <a:pt x="55" y="87"/>
                </a:moveTo>
                <a:cubicBezTo>
                  <a:pt x="55" y="95"/>
                  <a:pt x="55" y="95"/>
                  <a:pt x="55" y="95"/>
                </a:cubicBezTo>
                <a:cubicBezTo>
                  <a:pt x="55" y="99"/>
                  <a:pt x="52" y="102"/>
                  <a:pt x="48" y="102"/>
                </a:cubicBezTo>
                <a:cubicBezTo>
                  <a:pt x="45" y="102"/>
                  <a:pt x="42" y="99"/>
                  <a:pt x="42" y="95"/>
                </a:cubicBezTo>
                <a:cubicBezTo>
                  <a:pt x="42" y="87"/>
                  <a:pt x="42" y="87"/>
                  <a:pt x="42" y="87"/>
                </a:cubicBezTo>
                <a:cubicBezTo>
                  <a:pt x="38" y="85"/>
                  <a:pt x="36" y="81"/>
                  <a:pt x="36" y="77"/>
                </a:cubicBezTo>
                <a:cubicBezTo>
                  <a:pt x="36" y="70"/>
                  <a:pt x="42" y="65"/>
                  <a:pt x="48" y="65"/>
                </a:cubicBezTo>
                <a:cubicBezTo>
                  <a:pt x="55" y="65"/>
                  <a:pt x="61" y="70"/>
                  <a:pt x="61" y="77"/>
                </a:cubicBezTo>
                <a:cubicBezTo>
                  <a:pt x="61" y="81"/>
                  <a:pt x="58" y="85"/>
                  <a:pt x="55" y="87"/>
                </a:cubicBezTo>
                <a:close/>
              </a:path>
            </a:pathLst>
          </a:custGeom>
          <a:solidFill>
            <a:srgbClr val="FFFFFF"/>
          </a:solidFill>
          <a:ln>
            <a:noFill/>
          </a:ln>
        </p:spPr>
        <p:txBody>
          <a:bodyPr/>
          <a:lstStyle/>
          <a:p>
            <a:pPr eaLnBrk="1" hangingPunct="1">
              <a:lnSpc>
                <a:spcPct val="120000"/>
              </a:lnSpc>
            </a:pPr>
            <a:endParaRPr lang="id-ID" sz="1800"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9" name="settings_320253"/>
          <p:cNvSpPr>
            <a:spLocks noChangeAspect="1"/>
          </p:cNvSpPr>
          <p:nvPr>
            <p:custDataLst>
              <p:tags r:id="rId8"/>
            </p:custDataLst>
          </p:nvPr>
        </p:nvSpPr>
        <p:spPr bwMode="auto">
          <a:xfrm>
            <a:off x="3480674" y="2523115"/>
            <a:ext cx="386346" cy="385762"/>
          </a:xfrm>
          <a:custGeom>
            <a:avLst/>
            <a:gdLst>
              <a:gd name="connsiteX0" fmla="*/ 303820 w 607639"/>
              <a:gd name="connsiteY0" fmla="*/ 278099 h 606722"/>
              <a:gd name="connsiteX1" fmla="*/ 329118 w 607639"/>
              <a:gd name="connsiteY1" fmla="*/ 303362 h 606722"/>
              <a:gd name="connsiteX2" fmla="*/ 303820 w 607639"/>
              <a:gd name="connsiteY2" fmla="*/ 328625 h 606722"/>
              <a:gd name="connsiteX3" fmla="*/ 278522 w 607639"/>
              <a:gd name="connsiteY3" fmla="*/ 303362 h 606722"/>
              <a:gd name="connsiteX4" fmla="*/ 303820 w 607639"/>
              <a:gd name="connsiteY4" fmla="*/ 278099 h 606722"/>
              <a:gd name="connsiteX5" fmla="*/ 303775 w 607639"/>
              <a:gd name="connsiteY5" fmla="*/ 252735 h 606722"/>
              <a:gd name="connsiteX6" fmla="*/ 253140 w 607639"/>
              <a:gd name="connsiteY6" fmla="*/ 303317 h 606722"/>
              <a:gd name="connsiteX7" fmla="*/ 303775 w 607639"/>
              <a:gd name="connsiteY7" fmla="*/ 353900 h 606722"/>
              <a:gd name="connsiteX8" fmla="*/ 354410 w 607639"/>
              <a:gd name="connsiteY8" fmla="*/ 303317 h 606722"/>
              <a:gd name="connsiteX9" fmla="*/ 303775 w 607639"/>
              <a:gd name="connsiteY9" fmla="*/ 252735 h 606722"/>
              <a:gd name="connsiteX10" fmla="*/ 303775 w 607639"/>
              <a:gd name="connsiteY10" fmla="*/ 202241 h 606722"/>
              <a:gd name="connsiteX11" fmla="*/ 405045 w 607639"/>
              <a:gd name="connsiteY11" fmla="*/ 303317 h 606722"/>
              <a:gd name="connsiteX12" fmla="*/ 303775 w 607639"/>
              <a:gd name="connsiteY12" fmla="*/ 404482 h 606722"/>
              <a:gd name="connsiteX13" fmla="*/ 202593 w 607639"/>
              <a:gd name="connsiteY13" fmla="*/ 303317 h 606722"/>
              <a:gd name="connsiteX14" fmla="*/ 303775 w 607639"/>
              <a:gd name="connsiteY14" fmla="*/ 202241 h 606722"/>
              <a:gd name="connsiteX15" fmla="*/ 303775 w 607639"/>
              <a:gd name="connsiteY15" fmla="*/ 151703 h 606722"/>
              <a:gd name="connsiteX16" fmla="*/ 151932 w 607639"/>
              <a:gd name="connsiteY16" fmla="*/ 303317 h 606722"/>
              <a:gd name="connsiteX17" fmla="*/ 303775 w 607639"/>
              <a:gd name="connsiteY17" fmla="*/ 455019 h 606722"/>
              <a:gd name="connsiteX18" fmla="*/ 455707 w 607639"/>
              <a:gd name="connsiteY18" fmla="*/ 303317 h 606722"/>
              <a:gd name="connsiteX19" fmla="*/ 303775 w 607639"/>
              <a:gd name="connsiteY19" fmla="*/ 151703 h 606722"/>
              <a:gd name="connsiteX20" fmla="*/ 253131 w 607639"/>
              <a:gd name="connsiteY20" fmla="*/ 0 h 606722"/>
              <a:gd name="connsiteX21" fmla="*/ 354419 w 607639"/>
              <a:gd name="connsiteY21" fmla="*/ 0 h 606722"/>
              <a:gd name="connsiteX22" fmla="*/ 379786 w 607639"/>
              <a:gd name="connsiteY22" fmla="*/ 25239 h 606722"/>
              <a:gd name="connsiteX23" fmla="*/ 379786 w 607639"/>
              <a:gd name="connsiteY23" fmla="*/ 62387 h 606722"/>
              <a:gd name="connsiteX24" fmla="*/ 420639 w 607639"/>
              <a:gd name="connsiteY24" fmla="*/ 79451 h 606722"/>
              <a:gd name="connsiteX25" fmla="*/ 446985 w 607639"/>
              <a:gd name="connsiteY25" fmla="*/ 53145 h 606722"/>
              <a:gd name="connsiteX26" fmla="*/ 482854 w 607639"/>
              <a:gd name="connsiteY26" fmla="*/ 53145 h 606722"/>
              <a:gd name="connsiteX27" fmla="*/ 554414 w 607639"/>
              <a:gd name="connsiteY27" fmla="*/ 124597 h 606722"/>
              <a:gd name="connsiteX28" fmla="*/ 554414 w 607639"/>
              <a:gd name="connsiteY28" fmla="*/ 160323 h 606722"/>
              <a:gd name="connsiteX29" fmla="*/ 528069 w 607639"/>
              <a:gd name="connsiteY29" fmla="*/ 186629 h 606722"/>
              <a:gd name="connsiteX30" fmla="*/ 545158 w 607639"/>
              <a:gd name="connsiteY30" fmla="*/ 227510 h 606722"/>
              <a:gd name="connsiteX31" fmla="*/ 582273 w 607639"/>
              <a:gd name="connsiteY31" fmla="*/ 227510 h 606722"/>
              <a:gd name="connsiteX32" fmla="*/ 607639 w 607639"/>
              <a:gd name="connsiteY32" fmla="*/ 252749 h 606722"/>
              <a:gd name="connsiteX33" fmla="*/ 607639 w 607639"/>
              <a:gd name="connsiteY33" fmla="*/ 353884 h 606722"/>
              <a:gd name="connsiteX34" fmla="*/ 582273 w 607639"/>
              <a:gd name="connsiteY34" fmla="*/ 379212 h 606722"/>
              <a:gd name="connsiteX35" fmla="*/ 545158 w 607639"/>
              <a:gd name="connsiteY35" fmla="*/ 379212 h 606722"/>
              <a:gd name="connsiteX36" fmla="*/ 528069 w 607639"/>
              <a:gd name="connsiteY36" fmla="*/ 420004 h 606722"/>
              <a:gd name="connsiteX37" fmla="*/ 554414 w 607639"/>
              <a:gd name="connsiteY37" fmla="*/ 446310 h 606722"/>
              <a:gd name="connsiteX38" fmla="*/ 554414 w 607639"/>
              <a:gd name="connsiteY38" fmla="*/ 482125 h 606722"/>
              <a:gd name="connsiteX39" fmla="*/ 482854 w 607639"/>
              <a:gd name="connsiteY39" fmla="*/ 553577 h 606722"/>
              <a:gd name="connsiteX40" fmla="*/ 446985 w 607639"/>
              <a:gd name="connsiteY40" fmla="*/ 553577 h 606722"/>
              <a:gd name="connsiteX41" fmla="*/ 420639 w 607639"/>
              <a:gd name="connsiteY41" fmla="*/ 527271 h 606722"/>
              <a:gd name="connsiteX42" fmla="*/ 379786 w 607639"/>
              <a:gd name="connsiteY42" fmla="*/ 544246 h 606722"/>
              <a:gd name="connsiteX43" fmla="*/ 379786 w 607639"/>
              <a:gd name="connsiteY43" fmla="*/ 581394 h 606722"/>
              <a:gd name="connsiteX44" fmla="*/ 354419 w 607639"/>
              <a:gd name="connsiteY44" fmla="*/ 606722 h 606722"/>
              <a:gd name="connsiteX45" fmla="*/ 253131 w 607639"/>
              <a:gd name="connsiteY45" fmla="*/ 606722 h 606722"/>
              <a:gd name="connsiteX46" fmla="*/ 227854 w 607639"/>
              <a:gd name="connsiteY46" fmla="*/ 581394 h 606722"/>
              <a:gd name="connsiteX47" fmla="*/ 227854 w 607639"/>
              <a:gd name="connsiteY47" fmla="*/ 544246 h 606722"/>
              <a:gd name="connsiteX48" fmla="*/ 186911 w 607639"/>
              <a:gd name="connsiteY48" fmla="*/ 527271 h 606722"/>
              <a:gd name="connsiteX49" fmla="*/ 160566 w 607639"/>
              <a:gd name="connsiteY49" fmla="*/ 553577 h 606722"/>
              <a:gd name="connsiteX50" fmla="*/ 124786 w 607639"/>
              <a:gd name="connsiteY50" fmla="*/ 553577 h 606722"/>
              <a:gd name="connsiteX51" fmla="*/ 53225 w 607639"/>
              <a:gd name="connsiteY51" fmla="*/ 482125 h 606722"/>
              <a:gd name="connsiteX52" fmla="*/ 53225 w 607639"/>
              <a:gd name="connsiteY52" fmla="*/ 446310 h 606722"/>
              <a:gd name="connsiteX53" fmla="*/ 79482 w 607639"/>
              <a:gd name="connsiteY53" fmla="*/ 420004 h 606722"/>
              <a:gd name="connsiteX54" fmla="*/ 62482 w 607639"/>
              <a:gd name="connsiteY54" fmla="*/ 379212 h 606722"/>
              <a:gd name="connsiteX55" fmla="*/ 25278 w 607639"/>
              <a:gd name="connsiteY55" fmla="*/ 379212 h 606722"/>
              <a:gd name="connsiteX56" fmla="*/ 0 w 607639"/>
              <a:gd name="connsiteY56" fmla="*/ 353884 h 606722"/>
              <a:gd name="connsiteX57" fmla="*/ 0 w 607639"/>
              <a:gd name="connsiteY57" fmla="*/ 252749 h 606722"/>
              <a:gd name="connsiteX58" fmla="*/ 25278 w 607639"/>
              <a:gd name="connsiteY58" fmla="*/ 227510 h 606722"/>
              <a:gd name="connsiteX59" fmla="*/ 62482 w 607639"/>
              <a:gd name="connsiteY59" fmla="*/ 227510 h 606722"/>
              <a:gd name="connsiteX60" fmla="*/ 79482 w 607639"/>
              <a:gd name="connsiteY60" fmla="*/ 186629 h 606722"/>
              <a:gd name="connsiteX61" fmla="*/ 53225 w 607639"/>
              <a:gd name="connsiteY61" fmla="*/ 160323 h 606722"/>
              <a:gd name="connsiteX62" fmla="*/ 53225 w 607639"/>
              <a:gd name="connsiteY62" fmla="*/ 124597 h 606722"/>
              <a:gd name="connsiteX63" fmla="*/ 124786 w 607639"/>
              <a:gd name="connsiteY63" fmla="*/ 53145 h 606722"/>
              <a:gd name="connsiteX64" fmla="*/ 160566 w 607639"/>
              <a:gd name="connsiteY64" fmla="*/ 53145 h 606722"/>
              <a:gd name="connsiteX65" fmla="*/ 186911 w 607639"/>
              <a:gd name="connsiteY65" fmla="*/ 79451 h 606722"/>
              <a:gd name="connsiteX66" fmla="*/ 227854 w 607639"/>
              <a:gd name="connsiteY66" fmla="*/ 62387 h 606722"/>
              <a:gd name="connsiteX67" fmla="*/ 227854 w 607639"/>
              <a:gd name="connsiteY67" fmla="*/ 25239 h 606722"/>
              <a:gd name="connsiteX68" fmla="*/ 253131 w 607639"/>
              <a:gd name="connsiteY6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606722">
                <a:moveTo>
                  <a:pt x="303820" y="278099"/>
                </a:moveTo>
                <a:cubicBezTo>
                  <a:pt x="317792" y="278099"/>
                  <a:pt x="329118" y="289410"/>
                  <a:pt x="329118" y="303362"/>
                </a:cubicBezTo>
                <a:cubicBezTo>
                  <a:pt x="329118" y="317314"/>
                  <a:pt x="317792" y="328625"/>
                  <a:pt x="303820" y="328625"/>
                </a:cubicBezTo>
                <a:cubicBezTo>
                  <a:pt x="289848" y="328625"/>
                  <a:pt x="278522" y="317314"/>
                  <a:pt x="278522" y="303362"/>
                </a:cubicBezTo>
                <a:cubicBezTo>
                  <a:pt x="278522" y="289410"/>
                  <a:pt x="289848" y="278099"/>
                  <a:pt x="303820" y="278099"/>
                </a:cubicBezTo>
                <a:close/>
                <a:moveTo>
                  <a:pt x="303775" y="252735"/>
                </a:moveTo>
                <a:cubicBezTo>
                  <a:pt x="275921" y="252735"/>
                  <a:pt x="253140" y="275492"/>
                  <a:pt x="253140" y="303317"/>
                </a:cubicBezTo>
                <a:cubicBezTo>
                  <a:pt x="253140" y="331231"/>
                  <a:pt x="275921" y="353900"/>
                  <a:pt x="303775" y="353900"/>
                </a:cubicBezTo>
                <a:cubicBezTo>
                  <a:pt x="331718" y="353900"/>
                  <a:pt x="354410" y="331231"/>
                  <a:pt x="354410" y="303317"/>
                </a:cubicBezTo>
                <a:cubicBezTo>
                  <a:pt x="354410" y="275492"/>
                  <a:pt x="331718" y="252735"/>
                  <a:pt x="303775" y="252735"/>
                </a:cubicBezTo>
                <a:close/>
                <a:moveTo>
                  <a:pt x="303775" y="202241"/>
                </a:moveTo>
                <a:cubicBezTo>
                  <a:pt x="359660" y="202241"/>
                  <a:pt x="405045" y="247579"/>
                  <a:pt x="405045" y="303317"/>
                </a:cubicBezTo>
                <a:cubicBezTo>
                  <a:pt x="405045" y="359144"/>
                  <a:pt x="359660" y="404482"/>
                  <a:pt x="303775" y="404482"/>
                </a:cubicBezTo>
                <a:cubicBezTo>
                  <a:pt x="247978" y="404482"/>
                  <a:pt x="202593" y="359144"/>
                  <a:pt x="202593" y="303317"/>
                </a:cubicBezTo>
                <a:cubicBezTo>
                  <a:pt x="202593" y="247579"/>
                  <a:pt x="247978" y="202241"/>
                  <a:pt x="303775" y="202241"/>
                </a:cubicBezTo>
                <a:close/>
                <a:moveTo>
                  <a:pt x="303775" y="151703"/>
                </a:moveTo>
                <a:cubicBezTo>
                  <a:pt x="220021" y="151703"/>
                  <a:pt x="151932" y="219689"/>
                  <a:pt x="151932" y="303317"/>
                </a:cubicBezTo>
                <a:cubicBezTo>
                  <a:pt x="151932" y="387033"/>
                  <a:pt x="220021" y="455019"/>
                  <a:pt x="303775" y="455019"/>
                </a:cubicBezTo>
                <a:cubicBezTo>
                  <a:pt x="387618" y="455019"/>
                  <a:pt x="455707" y="387033"/>
                  <a:pt x="455707" y="303317"/>
                </a:cubicBezTo>
                <a:cubicBezTo>
                  <a:pt x="455707" y="219689"/>
                  <a:pt x="387618" y="151703"/>
                  <a:pt x="303775" y="151703"/>
                </a:cubicBezTo>
                <a:close/>
                <a:moveTo>
                  <a:pt x="253131" y="0"/>
                </a:moveTo>
                <a:lnTo>
                  <a:pt x="354419" y="0"/>
                </a:lnTo>
                <a:cubicBezTo>
                  <a:pt x="368482" y="0"/>
                  <a:pt x="379786" y="11287"/>
                  <a:pt x="379786" y="25239"/>
                </a:cubicBezTo>
                <a:lnTo>
                  <a:pt x="379786" y="62387"/>
                </a:lnTo>
                <a:cubicBezTo>
                  <a:pt x="393849" y="66831"/>
                  <a:pt x="407555" y="72519"/>
                  <a:pt x="420639" y="79451"/>
                </a:cubicBezTo>
                <a:lnTo>
                  <a:pt x="446985" y="53145"/>
                </a:lnTo>
                <a:cubicBezTo>
                  <a:pt x="456953" y="43191"/>
                  <a:pt x="472974" y="43191"/>
                  <a:pt x="482854" y="53145"/>
                </a:cubicBezTo>
                <a:lnTo>
                  <a:pt x="554414" y="124597"/>
                </a:lnTo>
                <a:cubicBezTo>
                  <a:pt x="564294" y="134462"/>
                  <a:pt x="564294" y="150459"/>
                  <a:pt x="554414" y="160323"/>
                </a:cubicBezTo>
                <a:lnTo>
                  <a:pt x="528069" y="186629"/>
                </a:lnTo>
                <a:cubicBezTo>
                  <a:pt x="535011" y="199782"/>
                  <a:pt x="540707" y="213468"/>
                  <a:pt x="545158" y="227510"/>
                </a:cubicBezTo>
                <a:lnTo>
                  <a:pt x="582273" y="227510"/>
                </a:lnTo>
                <a:cubicBezTo>
                  <a:pt x="596336" y="227510"/>
                  <a:pt x="607639" y="238796"/>
                  <a:pt x="607639" y="252749"/>
                </a:cubicBezTo>
                <a:lnTo>
                  <a:pt x="607639" y="353884"/>
                </a:lnTo>
                <a:cubicBezTo>
                  <a:pt x="607639" y="367926"/>
                  <a:pt x="596247" y="379212"/>
                  <a:pt x="582273" y="379212"/>
                </a:cubicBezTo>
                <a:lnTo>
                  <a:pt x="545158" y="379212"/>
                </a:lnTo>
                <a:cubicBezTo>
                  <a:pt x="540707" y="393254"/>
                  <a:pt x="535011" y="406940"/>
                  <a:pt x="528069" y="420004"/>
                </a:cubicBezTo>
                <a:lnTo>
                  <a:pt x="554414" y="446310"/>
                </a:lnTo>
                <a:cubicBezTo>
                  <a:pt x="564294" y="456263"/>
                  <a:pt x="564294" y="472260"/>
                  <a:pt x="554414" y="482125"/>
                </a:cubicBezTo>
                <a:lnTo>
                  <a:pt x="482854" y="553577"/>
                </a:lnTo>
                <a:cubicBezTo>
                  <a:pt x="472974" y="563442"/>
                  <a:pt x="456953" y="563442"/>
                  <a:pt x="446985" y="553577"/>
                </a:cubicBezTo>
                <a:lnTo>
                  <a:pt x="420639" y="527271"/>
                </a:lnTo>
                <a:cubicBezTo>
                  <a:pt x="407555" y="534203"/>
                  <a:pt x="393849" y="539802"/>
                  <a:pt x="379786" y="544246"/>
                </a:cubicBezTo>
                <a:lnTo>
                  <a:pt x="379786" y="581394"/>
                </a:lnTo>
                <a:cubicBezTo>
                  <a:pt x="379786" y="595435"/>
                  <a:pt x="368393" y="606722"/>
                  <a:pt x="354419" y="606722"/>
                </a:cubicBezTo>
                <a:lnTo>
                  <a:pt x="253131" y="606722"/>
                </a:lnTo>
                <a:cubicBezTo>
                  <a:pt x="239157" y="606722"/>
                  <a:pt x="227854" y="595435"/>
                  <a:pt x="227854" y="581394"/>
                </a:cubicBezTo>
                <a:lnTo>
                  <a:pt x="227854" y="544246"/>
                </a:lnTo>
                <a:cubicBezTo>
                  <a:pt x="213791" y="539802"/>
                  <a:pt x="200084" y="534203"/>
                  <a:pt x="186911" y="527271"/>
                </a:cubicBezTo>
                <a:lnTo>
                  <a:pt x="160566" y="553577"/>
                </a:lnTo>
                <a:cubicBezTo>
                  <a:pt x="150686" y="563442"/>
                  <a:pt x="134665" y="563442"/>
                  <a:pt x="124786" y="553577"/>
                </a:cubicBezTo>
                <a:lnTo>
                  <a:pt x="53225" y="482125"/>
                </a:lnTo>
                <a:cubicBezTo>
                  <a:pt x="43257" y="472260"/>
                  <a:pt x="43257" y="456263"/>
                  <a:pt x="53225" y="446310"/>
                </a:cubicBezTo>
                <a:lnTo>
                  <a:pt x="79482" y="420004"/>
                </a:lnTo>
                <a:cubicBezTo>
                  <a:pt x="72629" y="406940"/>
                  <a:pt x="66932" y="393254"/>
                  <a:pt x="62482" y="379212"/>
                </a:cubicBezTo>
                <a:lnTo>
                  <a:pt x="25278" y="379212"/>
                </a:lnTo>
                <a:cubicBezTo>
                  <a:pt x="11304" y="379212"/>
                  <a:pt x="0" y="367926"/>
                  <a:pt x="0" y="353884"/>
                </a:cubicBezTo>
                <a:lnTo>
                  <a:pt x="0" y="252749"/>
                </a:lnTo>
                <a:cubicBezTo>
                  <a:pt x="0" y="238796"/>
                  <a:pt x="11304" y="227510"/>
                  <a:pt x="25278" y="227510"/>
                </a:cubicBezTo>
                <a:lnTo>
                  <a:pt x="62482" y="227510"/>
                </a:lnTo>
                <a:cubicBezTo>
                  <a:pt x="66932" y="213468"/>
                  <a:pt x="72629" y="199782"/>
                  <a:pt x="79482" y="186629"/>
                </a:cubicBezTo>
                <a:lnTo>
                  <a:pt x="53225" y="160323"/>
                </a:lnTo>
                <a:cubicBezTo>
                  <a:pt x="43257" y="150459"/>
                  <a:pt x="43257" y="134462"/>
                  <a:pt x="53225" y="124597"/>
                </a:cubicBezTo>
                <a:lnTo>
                  <a:pt x="124786" y="53145"/>
                </a:lnTo>
                <a:cubicBezTo>
                  <a:pt x="134665" y="43191"/>
                  <a:pt x="150686" y="43191"/>
                  <a:pt x="160566" y="53145"/>
                </a:cubicBezTo>
                <a:lnTo>
                  <a:pt x="186911" y="79451"/>
                </a:lnTo>
                <a:cubicBezTo>
                  <a:pt x="200084" y="72519"/>
                  <a:pt x="213791" y="66831"/>
                  <a:pt x="227854" y="62387"/>
                </a:cubicBezTo>
                <a:lnTo>
                  <a:pt x="227854" y="25239"/>
                </a:lnTo>
                <a:cubicBezTo>
                  <a:pt x="227854" y="11287"/>
                  <a:pt x="239157" y="0"/>
                  <a:pt x="253131" y="0"/>
                </a:cubicBezTo>
                <a:close/>
              </a:path>
            </a:pathLst>
          </a:custGeom>
          <a:solidFill>
            <a:srgbClr val="FFFFFF"/>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0" name="placeholder_286118"/>
          <p:cNvSpPr>
            <a:spLocks noChangeAspect="1"/>
          </p:cNvSpPr>
          <p:nvPr>
            <p:custDataLst>
              <p:tags r:id="rId9"/>
            </p:custDataLst>
          </p:nvPr>
        </p:nvSpPr>
        <p:spPr bwMode="auto">
          <a:xfrm>
            <a:off x="4280810" y="3730783"/>
            <a:ext cx="328826" cy="385762"/>
          </a:xfrm>
          <a:custGeom>
            <a:avLst/>
            <a:gdLst>
              <a:gd name="T0" fmla="*/ 4448 w 5811"/>
              <a:gd name="T1" fmla="*/ 4374 h 6827"/>
              <a:gd name="T2" fmla="*/ 4640 w 5811"/>
              <a:gd name="T3" fmla="*/ 4074 h 6827"/>
              <a:gd name="T4" fmla="*/ 5160 w 5811"/>
              <a:gd name="T5" fmla="*/ 2255 h 6827"/>
              <a:gd name="T6" fmla="*/ 2905 w 5811"/>
              <a:gd name="T7" fmla="*/ 0 h 6827"/>
              <a:gd name="T8" fmla="*/ 650 w 5811"/>
              <a:gd name="T9" fmla="*/ 2255 h 6827"/>
              <a:gd name="T10" fmla="*/ 1363 w 5811"/>
              <a:gd name="T11" fmla="*/ 4373 h 6827"/>
              <a:gd name="T12" fmla="*/ 0 w 5811"/>
              <a:gd name="T13" fmla="*/ 5506 h 6827"/>
              <a:gd name="T14" fmla="*/ 939 w 5811"/>
              <a:gd name="T15" fmla="*/ 6498 h 6827"/>
              <a:gd name="T16" fmla="*/ 2905 w 5811"/>
              <a:gd name="T17" fmla="*/ 6827 h 6827"/>
              <a:gd name="T18" fmla="*/ 4871 w 5811"/>
              <a:gd name="T19" fmla="*/ 6498 h 6827"/>
              <a:gd name="T20" fmla="*/ 5811 w 5811"/>
              <a:gd name="T21" fmla="*/ 5506 h 6827"/>
              <a:gd name="T22" fmla="*/ 4448 w 5811"/>
              <a:gd name="T23" fmla="*/ 4374 h 6827"/>
              <a:gd name="T24" fmla="*/ 2905 w 5811"/>
              <a:gd name="T25" fmla="*/ 1551 h 6827"/>
              <a:gd name="T26" fmla="*/ 3610 w 5811"/>
              <a:gd name="T27" fmla="*/ 2255 h 6827"/>
              <a:gd name="T28" fmla="*/ 2905 w 5811"/>
              <a:gd name="T29" fmla="*/ 2960 h 6827"/>
              <a:gd name="T30" fmla="*/ 2201 w 5811"/>
              <a:gd name="T31" fmla="*/ 2255 h 6827"/>
              <a:gd name="T32" fmla="*/ 2905 w 5811"/>
              <a:gd name="T33" fmla="*/ 1551 h 6827"/>
              <a:gd name="T34" fmla="*/ 4675 w 5811"/>
              <a:gd name="T35" fmla="*/ 6008 h 6827"/>
              <a:gd name="T36" fmla="*/ 2905 w 5811"/>
              <a:gd name="T37" fmla="*/ 6298 h 6827"/>
              <a:gd name="T38" fmla="*/ 1136 w 5811"/>
              <a:gd name="T39" fmla="*/ 6008 h 6827"/>
              <a:gd name="T40" fmla="*/ 528 w 5811"/>
              <a:gd name="T41" fmla="*/ 5506 h 6827"/>
              <a:gd name="T42" fmla="*/ 1719 w 5811"/>
              <a:gd name="T43" fmla="*/ 4831 h 6827"/>
              <a:gd name="T44" fmla="*/ 2761 w 5811"/>
              <a:gd name="T45" fmla="*/ 5768 h 6827"/>
              <a:gd name="T46" fmla="*/ 2905 w 5811"/>
              <a:gd name="T47" fmla="*/ 5812 h 6827"/>
              <a:gd name="T48" fmla="*/ 3050 w 5811"/>
              <a:gd name="T49" fmla="*/ 5768 h 6827"/>
              <a:gd name="T50" fmla="*/ 3666 w 5811"/>
              <a:gd name="T51" fmla="*/ 5270 h 6827"/>
              <a:gd name="T52" fmla="*/ 4092 w 5811"/>
              <a:gd name="T53" fmla="*/ 4831 h 6827"/>
              <a:gd name="T54" fmla="*/ 5283 w 5811"/>
              <a:gd name="T55" fmla="*/ 5506 h 6827"/>
              <a:gd name="T56" fmla="*/ 4675 w 5811"/>
              <a:gd name="T57" fmla="*/ 600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811" h="6827">
                <a:moveTo>
                  <a:pt x="4448" y="4374"/>
                </a:moveTo>
                <a:cubicBezTo>
                  <a:pt x="4517" y="4275"/>
                  <a:pt x="4581" y="4175"/>
                  <a:pt x="4640" y="4074"/>
                </a:cubicBezTo>
                <a:cubicBezTo>
                  <a:pt x="4985" y="3483"/>
                  <a:pt x="5160" y="2871"/>
                  <a:pt x="5160" y="2255"/>
                </a:cubicBezTo>
                <a:cubicBezTo>
                  <a:pt x="5160" y="1012"/>
                  <a:pt x="4149" y="0"/>
                  <a:pt x="2905" y="0"/>
                </a:cubicBezTo>
                <a:cubicBezTo>
                  <a:pt x="1662" y="0"/>
                  <a:pt x="650" y="1012"/>
                  <a:pt x="650" y="2255"/>
                </a:cubicBezTo>
                <a:cubicBezTo>
                  <a:pt x="650" y="2973"/>
                  <a:pt x="895" y="3696"/>
                  <a:pt x="1363" y="4373"/>
                </a:cubicBezTo>
                <a:cubicBezTo>
                  <a:pt x="501" y="4604"/>
                  <a:pt x="0" y="5014"/>
                  <a:pt x="0" y="5506"/>
                </a:cubicBezTo>
                <a:cubicBezTo>
                  <a:pt x="0" y="5903"/>
                  <a:pt x="333" y="6256"/>
                  <a:pt x="939" y="6498"/>
                </a:cubicBezTo>
                <a:cubicBezTo>
                  <a:pt x="1469" y="6710"/>
                  <a:pt x="2167" y="6827"/>
                  <a:pt x="2905" y="6827"/>
                </a:cubicBezTo>
                <a:cubicBezTo>
                  <a:pt x="3644" y="6827"/>
                  <a:pt x="4342" y="6710"/>
                  <a:pt x="4871" y="6498"/>
                </a:cubicBezTo>
                <a:cubicBezTo>
                  <a:pt x="5477" y="6256"/>
                  <a:pt x="5811" y="5903"/>
                  <a:pt x="5811" y="5506"/>
                </a:cubicBezTo>
                <a:cubicBezTo>
                  <a:pt x="5811" y="5014"/>
                  <a:pt x="5310" y="4604"/>
                  <a:pt x="4448" y="4374"/>
                </a:cubicBezTo>
                <a:close/>
                <a:moveTo>
                  <a:pt x="2905" y="1551"/>
                </a:moveTo>
                <a:cubicBezTo>
                  <a:pt x="3294" y="1551"/>
                  <a:pt x="3610" y="1866"/>
                  <a:pt x="3610" y="2255"/>
                </a:cubicBezTo>
                <a:cubicBezTo>
                  <a:pt x="3610" y="2644"/>
                  <a:pt x="3294" y="2960"/>
                  <a:pt x="2905" y="2960"/>
                </a:cubicBezTo>
                <a:cubicBezTo>
                  <a:pt x="2516" y="2960"/>
                  <a:pt x="2201" y="2644"/>
                  <a:pt x="2201" y="2255"/>
                </a:cubicBezTo>
                <a:cubicBezTo>
                  <a:pt x="2201" y="1866"/>
                  <a:pt x="2516" y="1551"/>
                  <a:pt x="2905" y="1551"/>
                </a:cubicBezTo>
                <a:close/>
                <a:moveTo>
                  <a:pt x="4675" y="6008"/>
                </a:moveTo>
                <a:cubicBezTo>
                  <a:pt x="4207" y="6195"/>
                  <a:pt x="3578" y="6298"/>
                  <a:pt x="2905" y="6298"/>
                </a:cubicBezTo>
                <a:cubicBezTo>
                  <a:pt x="2233" y="6298"/>
                  <a:pt x="1604" y="6195"/>
                  <a:pt x="1136" y="6008"/>
                </a:cubicBezTo>
                <a:cubicBezTo>
                  <a:pt x="766" y="5860"/>
                  <a:pt x="528" y="5663"/>
                  <a:pt x="528" y="5506"/>
                </a:cubicBezTo>
                <a:cubicBezTo>
                  <a:pt x="528" y="5295"/>
                  <a:pt x="944" y="4996"/>
                  <a:pt x="1719" y="4831"/>
                </a:cubicBezTo>
                <a:cubicBezTo>
                  <a:pt x="2232" y="5420"/>
                  <a:pt x="2739" y="5754"/>
                  <a:pt x="2761" y="5768"/>
                </a:cubicBezTo>
                <a:cubicBezTo>
                  <a:pt x="2805" y="5797"/>
                  <a:pt x="2855" y="5812"/>
                  <a:pt x="2905" y="5812"/>
                </a:cubicBezTo>
                <a:cubicBezTo>
                  <a:pt x="2956" y="5812"/>
                  <a:pt x="3006" y="5797"/>
                  <a:pt x="3050" y="5768"/>
                </a:cubicBezTo>
                <a:cubicBezTo>
                  <a:pt x="3061" y="5761"/>
                  <a:pt x="3327" y="5586"/>
                  <a:pt x="3666" y="5270"/>
                </a:cubicBezTo>
                <a:cubicBezTo>
                  <a:pt x="3819" y="5128"/>
                  <a:pt x="3961" y="4982"/>
                  <a:pt x="4092" y="4831"/>
                </a:cubicBezTo>
                <a:cubicBezTo>
                  <a:pt x="4866" y="4997"/>
                  <a:pt x="5283" y="5295"/>
                  <a:pt x="5283" y="5506"/>
                </a:cubicBezTo>
                <a:cubicBezTo>
                  <a:pt x="5283" y="5663"/>
                  <a:pt x="5044" y="5860"/>
                  <a:pt x="4675" y="6008"/>
                </a:cubicBezTo>
                <a:close/>
              </a:path>
            </a:pathLst>
          </a:custGeom>
          <a:solidFill>
            <a:srgbClr val="FFFFFF"/>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1" name="statistical-chart_64023"/>
          <p:cNvSpPr>
            <a:spLocks noChangeAspect="1"/>
          </p:cNvSpPr>
          <p:nvPr>
            <p:custDataLst>
              <p:tags r:id="rId10"/>
            </p:custDataLst>
          </p:nvPr>
        </p:nvSpPr>
        <p:spPr bwMode="auto">
          <a:xfrm>
            <a:off x="1961745" y="4928990"/>
            <a:ext cx="343872" cy="385762"/>
          </a:xfrm>
          <a:custGeom>
            <a:avLst/>
            <a:gdLst>
              <a:gd name="connsiteX0" fmla="*/ 16193 w 538132"/>
              <a:gd name="connsiteY0" fmla="*/ 302232 h 603687"/>
              <a:gd name="connsiteX1" fmla="*/ 132346 w 538132"/>
              <a:gd name="connsiteY1" fmla="*/ 302232 h 603687"/>
              <a:gd name="connsiteX2" fmla="*/ 148540 w 538132"/>
              <a:gd name="connsiteY2" fmla="*/ 318399 h 603687"/>
              <a:gd name="connsiteX3" fmla="*/ 148540 w 538132"/>
              <a:gd name="connsiteY3" fmla="*/ 587520 h 603687"/>
              <a:gd name="connsiteX4" fmla="*/ 132346 w 538132"/>
              <a:gd name="connsiteY4" fmla="*/ 603687 h 603687"/>
              <a:gd name="connsiteX5" fmla="*/ 16193 w 538132"/>
              <a:gd name="connsiteY5" fmla="*/ 603687 h 603687"/>
              <a:gd name="connsiteX6" fmla="*/ 0 w 538132"/>
              <a:gd name="connsiteY6" fmla="*/ 587520 h 603687"/>
              <a:gd name="connsiteX7" fmla="*/ 0 w 538132"/>
              <a:gd name="connsiteY7" fmla="*/ 318399 h 603687"/>
              <a:gd name="connsiteX8" fmla="*/ 16193 w 538132"/>
              <a:gd name="connsiteY8" fmla="*/ 302232 h 603687"/>
              <a:gd name="connsiteX9" fmla="*/ 405786 w 538132"/>
              <a:gd name="connsiteY9" fmla="*/ 186857 h 603687"/>
              <a:gd name="connsiteX10" fmla="*/ 521939 w 538132"/>
              <a:gd name="connsiteY10" fmla="*/ 186857 h 603687"/>
              <a:gd name="connsiteX11" fmla="*/ 538132 w 538132"/>
              <a:gd name="connsiteY11" fmla="*/ 203025 h 603687"/>
              <a:gd name="connsiteX12" fmla="*/ 538132 w 538132"/>
              <a:gd name="connsiteY12" fmla="*/ 587520 h 603687"/>
              <a:gd name="connsiteX13" fmla="*/ 521939 w 538132"/>
              <a:gd name="connsiteY13" fmla="*/ 603687 h 603687"/>
              <a:gd name="connsiteX14" fmla="*/ 405786 w 538132"/>
              <a:gd name="connsiteY14" fmla="*/ 603687 h 603687"/>
              <a:gd name="connsiteX15" fmla="*/ 389592 w 538132"/>
              <a:gd name="connsiteY15" fmla="*/ 587520 h 603687"/>
              <a:gd name="connsiteX16" fmla="*/ 389592 w 538132"/>
              <a:gd name="connsiteY16" fmla="*/ 203025 h 603687"/>
              <a:gd name="connsiteX17" fmla="*/ 405786 w 538132"/>
              <a:gd name="connsiteY17" fmla="*/ 186857 h 603687"/>
              <a:gd name="connsiteX18" fmla="*/ 211024 w 538132"/>
              <a:gd name="connsiteY18" fmla="*/ 0 h 603687"/>
              <a:gd name="connsiteX19" fmla="*/ 327177 w 538132"/>
              <a:gd name="connsiteY19" fmla="*/ 0 h 603687"/>
              <a:gd name="connsiteX20" fmla="*/ 343371 w 538132"/>
              <a:gd name="connsiteY20" fmla="*/ 16168 h 603687"/>
              <a:gd name="connsiteX21" fmla="*/ 343371 w 538132"/>
              <a:gd name="connsiteY21" fmla="*/ 587519 h 603687"/>
              <a:gd name="connsiteX22" fmla="*/ 327177 w 538132"/>
              <a:gd name="connsiteY22" fmla="*/ 603687 h 603687"/>
              <a:gd name="connsiteX23" fmla="*/ 211024 w 538132"/>
              <a:gd name="connsiteY23" fmla="*/ 603687 h 603687"/>
              <a:gd name="connsiteX24" fmla="*/ 194831 w 538132"/>
              <a:gd name="connsiteY24" fmla="*/ 587519 h 603687"/>
              <a:gd name="connsiteX25" fmla="*/ 194831 w 538132"/>
              <a:gd name="connsiteY25" fmla="*/ 16168 h 603687"/>
              <a:gd name="connsiteX26" fmla="*/ 211024 w 538132"/>
              <a:gd name="connsiteY26" fmla="*/ 0 h 603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8132" h="603687">
                <a:moveTo>
                  <a:pt x="16193" y="302232"/>
                </a:moveTo>
                <a:lnTo>
                  <a:pt x="132346" y="302232"/>
                </a:lnTo>
                <a:cubicBezTo>
                  <a:pt x="141235" y="302232"/>
                  <a:pt x="148540" y="309525"/>
                  <a:pt x="148540" y="318399"/>
                </a:cubicBezTo>
                <a:lnTo>
                  <a:pt x="148540" y="587520"/>
                </a:lnTo>
                <a:cubicBezTo>
                  <a:pt x="148540" y="596394"/>
                  <a:pt x="141235" y="603687"/>
                  <a:pt x="132346" y="603687"/>
                </a:cubicBezTo>
                <a:lnTo>
                  <a:pt x="16193" y="603687"/>
                </a:lnTo>
                <a:cubicBezTo>
                  <a:pt x="7305" y="603687"/>
                  <a:pt x="0" y="596394"/>
                  <a:pt x="0" y="587520"/>
                </a:cubicBezTo>
                <a:lnTo>
                  <a:pt x="0" y="318399"/>
                </a:lnTo>
                <a:cubicBezTo>
                  <a:pt x="0" y="309525"/>
                  <a:pt x="7305" y="302232"/>
                  <a:pt x="16193" y="302232"/>
                </a:cubicBezTo>
                <a:close/>
                <a:moveTo>
                  <a:pt x="405786" y="186857"/>
                </a:moveTo>
                <a:lnTo>
                  <a:pt x="521939" y="186857"/>
                </a:lnTo>
                <a:cubicBezTo>
                  <a:pt x="530827" y="186857"/>
                  <a:pt x="538132" y="194029"/>
                  <a:pt x="538132" y="203025"/>
                </a:cubicBezTo>
                <a:lnTo>
                  <a:pt x="538132" y="587520"/>
                </a:lnTo>
                <a:cubicBezTo>
                  <a:pt x="538132" y="596393"/>
                  <a:pt x="530827" y="603687"/>
                  <a:pt x="521939" y="603687"/>
                </a:cubicBezTo>
                <a:lnTo>
                  <a:pt x="405786" y="603687"/>
                </a:lnTo>
                <a:cubicBezTo>
                  <a:pt x="396897" y="603687"/>
                  <a:pt x="389592" y="596393"/>
                  <a:pt x="389592" y="587520"/>
                </a:cubicBezTo>
                <a:lnTo>
                  <a:pt x="389592" y="203025"/>
                </a:lnTo>
                <a:cubicBezTo>
                  <a:pt x="389592" y="194029"/>
                  <a:pt x="396897" y="186857"/>
                  <a:pt x="405786" y="186857"/>
                </a:cubicBezTo>
                <a:close/>
                <a:moveTo>
                  <a:pt x="211024" y="0"/>
                </a:moveTo>
                <a:lnTo>
                  <a:pt x="327177" y="0"/>
                </a:lnTo>
                <a:cubicBezTo>
                  <a:pt x="336066" y="0"/>
                  <a:pt x="343371" y="7294"/>
                  <a:pt x="343371" y="16168"/>
                </a:cubicBezTo>
                <a:lnTo>
                  <a:pt x="343371" y="587519"/>
                </a:lnTo>
                <a:cubicBezTo>
                  <a:pt x="343371" y="596393"/>
                  <a:pt x="336066" y="603687"/>
                  <a:pt x="327177" y="603687"/>
                </a:cubicBezTo>
                <a:lnTo>
                  <a:pt x="211024" y="603687"/>
                </a:lnTo>
                <a:cubicBezTo>
                  <a:pt x="202136" y="603687"/>
                  <a:pt x="194831" y="596393"/>
                  <a:pt x="194831" y="587519"/>
                </a:cubicBezTo>
                <a:lnTo>
                  <a:pt x="194831" y="16168"/>
                </a:lnTo>
                <a:cubicBezTo>
                  <a:pt x="194831" y="7294"/>
                  <a:pt x="202136" y="0"/>
                  <a:pt x="211024" y="0"/>
                </a:cubicBezTo>
                <a:close/>
              </a:path>
            </a:pathLst>
          </a:custGeom>
          <a:solidFill>
            <a:srgbClr val="FFFFFF"/>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2" name="wifi-cloud_72981"/>
          <p:cNvSpPr>
            <a:spLocks noChangeAspect="1"/>
          </p:cNvSpPr>
          <p:nvPr>
            <p:custDataLst>
              <p:tags r:id="rId11"/>
            </p:custDataLst>
          </p:nvPr>
        </p:nvSpPr>
        <p:spPr bwMode="auto">
          <a:xfrm>
            <a:off x="1254432" y="3730783"/>
            <a:ext cx="384777" cy="385762"/>
          </a:xfrm>
          <a:custGeom>
            <a:avLst/>
            <a:gdLst>
              <a:gd name="connsiteX0" fmla="*/ 283655 w 606580"/>
              <a:gd name="connsiteY0" fmla="*/ 180789 h 608133"/>
              <a:gd name="connsiteX1" fmla="*/ 463969 w 606580"/>
              <a:gd name="connsiteY1" fmla="*/ 329895 h 608133"/>
              <a:gd name="connsiteX2" fmla="*/ 467288 w 606580"/>
              <a:gd name="connsiteY2" fmla="*/ 329803 h 608133"/>
              <a:gd name="connsiteX3" fmla="*/ 606580 w 606580"/>
              <a:gd name="connsiteY3" fmla="*/ 468968 h 608133"/>
              <a:gd name="connsiteX4" fmla="*/ 467288 w 606580"/>
              <a:gd name="connsiteY4" fmla="*/ 608133 h 608133"/>
              <a:gd name="connsiteX5" fmla="*/ 92278 w 606580"/>
              <a:gd name="connsiteY5" fmla="*/ 608133 h 608133"/>
              <a:gd name="connsiteX6" fmla="*/ 0 w 606580"/>
              <a:gd name="connsiteY6" fmla="*/ 508177 h 608133"/>
              <a:gd name="connsiteX7" fmla="*/ 100113 w 606580"/>
              <a:gd name="connsiteY7" fmla="*/ 408221 h 608133"/>
              <a:gd name="connsiteX8" fmla="*/ 105829 w 606580"/>
              <a:gd name="connsiteY8" fmla="*/ 408774 h 608133"/>
              <a:gd name="connsiteX9" fmla="*/ 100113 w 606580"/>
              <a:gd name="connsiteY9" fmla="*/ 364042 h 608133"/>
              <a:gd name="connsiteX10" fmla="*/ 283655 w 606580"/>
              <a:gd name="connsiteY10" fmla="*/ 180789 h 608133"/>
              <a:gd name="connsiteX11" fmla="*/ 399230 w 606580"/>
              <a:gd name="connsiteY11" fmla="*/ 97945 h 608133"/>
              <a:gd name="connsiteX12" fmla="*/ 506377 w 606580"/>
              <a:gd name="connsiteY12" fmla="*/ 204910 h 608133"/>
              <a:gd name="connsiteX13" fmla="*/ 476133 w 606580"/>
              <a:gd name="connsiteY13" fmla="*/ 235195 h 608133"/>
              <a:gd name="connsiteX14" fmla="*/ 445888 w 606580"/>
              <a:gd name="connsiteY14" fmla="*/ 204910 h 608133"/>
              <a:gd name="connsiteX15" fmla="*/ 399230 w 606580"/>
              <a:gd name="connsiteY15" fmla="*/ 158424 h 608133"/>
              <a:gd name="connsiteX16" fmla="*/ 368986 w 606580"/>
              <a:gd name="connsiteY16" fmla="*/ 128230 h 608133"/>
              <a:gd name="connsiteX17" fmla="*/ 399230 w 606580"/>
              <a:gd name="connsiteY17" fmla="*/ 97945 h 608133"/>
              <a:gd name="connsiteX18" fmla="*/ 403459 w 606580"/>
              <a:gd name="connsiteY18" fmla="*/ 0 h 608133"/>
              <a:gd name="connsiteX19" fmla="*/ 403552 w 606580"/>
              <a:gd name="connsiteY19" fmla="*/ 0 h 608133"/>
              <a:gd name="connsiteX20" fmla="*/ 604533 w 606580"/>
              <a:gd name="connsiteY20" fmla="*/ 200633 h 608133"/>
              <a:gd name="connsiteX21" fmla="*/ 574294 w 606580"/>
              <a:gd name="connsiteY21" fmla="*/ 230820 h 608133"/>
              <a:gd name="connsiteX22" fmla="*/ 574201 w 606580"/>
              <a:gd name="connsiteY22" fmla="*/ 230820 h 608133"/>
              <a:gd name="connsiteX23" fmla="*/ 543962 w 606580"/>
              <a:gd name="connsiteY23" fmla="*/ 200633 h 608133"/>
              <a:gd name="connsiteX24" fmla="*/ 403552 w 606580"/>
              <a:gd name="connsiteY24" fmla="*/ 60466 h 608133"/>
              <a:gd name="connsiteX25" fmla="*/ 403459 w 606580"/>
              <a:gd name="connsiteY25" fmla="*/ 60466 h 608133"/>
              <a:gd name="connsiteX26" fmla="*/ 373220 w 606580"/>
              <a:gd name="connsiteY26" fmla="*/ 30187 h 608133"/>
              <a:gd name="connsiteX27" fmla="*/ 403459 w 606580"/>
              <a:gd name="connsiteY27" fmla="*/ 0 h 60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580" h="608133">
                <a:moveTo>
                  <a:pt x="283655" y="180789"/>
                </a:moveTo>
                <a:cubicBezTo>
                  <a:pt x="373351" y="180789"/>
                  <a:pt x="447929" y="245034"/>
                  <a:pt x="463969" y="329895"/>
                </a:cubicBezTo>
                <a:cubicBezTo>
                  <a:pt x="465075" y="329895"/>
                  <a:pt x="466089" y="329803"/>
                  <a:pt x="467288" y="329803"/>
                </a:cubicBezTo>
                <a:cubicBezTo>
                  <a:pt x="544263" y="329803"/>
                  <a:pt x="606580" y="392022"/>
                  <a:pt x="606580" y="468968"/>
                </a:cubicBezTo>
                <a:cubicBezTo>
                  <a:pt x="606580" y="545730"/>
                  <a:pt x="544263" y="608133"/>
                  <a:pt x="467288" y="608133"/>
                </a:cubicBezTo>
                <a:lnTo>
                  <a:pt x="92278" y="608133"/>
                </a:lnTo>
                <a:cubicBezTo>
                  <a:pt x="40101" y="604636"/>
                  <a:pt x="0" y="561101"/>
                  <a:pt x="0" y="508177"/>
                </a:cubicBezTo>
                <a:cubicBezTo>
                  <a:pt x="0" y="452953"/>
                  <a:pt x="44802" y="408221"/>
                  <a:pt x="100113" y="408221"/>
                </a:cubicBezTo>
                <a:cubicBezTo>
                  <a:pt x="102049" y="408221"/>
                  <a:pt x="103893" y="408589"/>
                  <a:pt x="105829" y="408774"/>
                </a:cubicBezTo>
                <a:cubicBezTo>
                  <a:pt x="102234" y="394415"/>
                  <a:pt x="100113" y="379505"/>
                  <a:pt x="100113" y="364042"/>
                </a:cubicBezTo>
                <a:cubicBezTo>
                  <a:pt x="100113" y="262797"/>
                  <a:pt x="182251" y="180789"/>
                  <a:pt x="283655" y="180789"/>
                </a:cubicBezTo>
                <a:close/>
                <a:moveTo>
                  <a:pt x="399230" y="97945"/>
                </a:moveTo>
                <a:cubicBezTo>
                  <a:pt x="458336" y="97945"/>
                  <a:pt x="506377" y="145997"/>
                  <a:pt x="506377" y="204910"/>
                </a:cubicBezTo>
                <a:cubicBezTo>
                  <a:pt x="506377" y="221664"/>
                  <a:pt x="492822" y="235195"/>
                  <a:pt x="476133" y="235195"/>
                </a:cubicBezTo>
                <a:cubicBezTo>
                  <a:pt x="459443" y="235195"/>
                  <a:pt x="445888" y="221664"/>
                  <a:pt x="445888" y="204910"/>
                </a:cubicBezTo>
                <a:cubicBezTo>
                  <a:pt x="445888" y="179227"/>
                  <a:pt x="424957" y="158424"/>
                  <a:pt x="399230" y="158424"/>
                </a:cubicBezTo>
                <a:cubicBezTo>
                  <a:pt x="382541" y="158424"/>
                  <a:pt x="368986" y="144892"/>
                  <a:pt x="368986" y="128230"/>
                </a:cubicBezTo>
                <a:cubicBezTo>
                  <a:pt x="368986" y="111477"/>
                  <a:pt x="382541" y="97945"/>
                  <a:pt x="399230" y="97945"/>
                </a:cubicBezTo>
                <a:close/>
                <a:moveTo>
                  <a:pt x="403459" y="0"/>
                </a:moveTo>
                <a:lnTo>
                  <a:pt x="403552" y="0"/>
                </a:lnTo>
                <a:cubicBezTo>
                  <a:pt x="514276" y="0"/>
                  <a:pt x="604441" y="90009"/>
                  <a:pt x="604533" y="200633"/>
                </a:cubicBezTo>
                <a:cubicBezTo>
                  <a:pt x="604533" y="217291"/>
                  <a:pt x="590981" y="230820"/>
                  <a:pt x="574294" y="230820"/>
                </a:cubicBezTo>
                <a:lnTo>
                  <a:pt x="574201" y="230820"/>
                </a:lnTo>
                <a:cubicBezTo>
                  <a:pt x="557514" y="230820"/>
                  <a:pt x="543962" y="217291"/>
                  <a:pt x="543962" y="200633"/>
                </a:cubicBezTo>
                <a:cubicBezTo>
                  <a:pt x="543962" y="123325"/>
                  <a:pt x="480902" y="60466"/>
                  <a:pt x="403552" y="60466"/>
                </a:cubicBezTo>
                <a:lnTo>
                  <a:pt x="403459" y="60466"/>
                </a:lnTo>
                <a:cubicBezTo>
                  <a:pt x="386772" y="60466"/>
                  <a:pt x="373220" y="46937"/>
                  <a:pt x="373220" y="30187"/>
                </a:cubicBezTo>
                <a:cubicBezTo>
                  <a:pt x="373220" y="13529"/>
                  <a:pt x="386772" y="0"/>
                  <a:pt x="403459" y="0"/>
                </a:cubicBezTo>
                <a:close/>
              </a:path>
            </a:pathLst>
          </a:custGeom>
          <a:solidFill>
            <a:srgbClr val="FFFFFF"/>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3" name="two-coin-stacks_72132"/>
          <p:cNvSpPr>
            <a:spLocks noChangeAspect="1"/>
          </p:cNvSpPr>
          <p:nvPr>
            <p:custDataLst>
              <p:tags r:id="rId12"/>
            </p:custDataLst>
          </p:nvPr>
        </p:nvSpPr>
        <p:spPr bwMode="auto">
          <a:xfrm>
            <a:off x="2000247" y="2523115"/>
            <a:ext cx="391296" cy="385762"/>
          </a:xfrm>
          <a:custGeom>
            <a:avLst/>
            <a:gdLst>
              <a:gd name="connsiteX0" fmla="*/ 261001 w 608698"/>
              <a:gd name="connsiteY0" fmla="*/ 479068 h 600088"/>
              <a:gd name="connsiteX1" fmla="*/ 432425 w 608698"/>
              <a:gd name="connsiteY1" fmla="*/ 554184 h 600088"/>
              <a:gd name="connsiteX2" fmla="*/ 603774 w 608698"/>
              <a:gd name="connsiteY2" fmla="*/ 479068 h 600088"/>
              <a:gd name="connsiteX3" fmla="*/ 608697 w 608698"/>
              <a:gd name="connsiteY3" fmla="*/ 502020 h 600088"/>
              <a:gd name="connsiteX4" fmla="*/ 432425 w 608698"/>
              <a:gd name="connsiteY4" fmla="*/ 600088 h 600088"/>
              <a:gd name="connsiteX5" fmla="*/ 256152 w 608698"/>
              <a:gd name="connsiteY5" fmla="*/ 502020 h 600088"/>
              <a:gd name="connsiteX6" fmla="*/ 261001 w 608698"/>
              <a:gd name="connsiteY6" fmla="*/ 479068 h 600088"/>
              <a:gd name="connsiteX7" fmla="*/ 4924 w 608698"/>
              <a:gd name="connsiteY7" fmla="*/ 382605 h 600088"/>
              <a:gd name="connsiteX8" fmla="*/ 176285 w 608698"/>
              <a:gd name="connsiteY8" fmla="*/ 457793 h 600088"/>
              <a:gd name="connsiteX9" fmla="*/ 236041 w 608698"/>
              <a:gd name="connsiteY9" fmla="*/ 451980 h 600088"/>
              <a:gd name="connsiteX10" fmla="*/ 231640 w 608698"/>
              <a:gd name="connsiteY10" fmla="*/ 462264 h 600088"/>
              <a:gd name="connsiteX11" fmla="*/ 225000 w 608698"/>
              <a:gd name="connsiteY11" fmla="*/ 493412 h 600088"/>
              <a:gd name="connsiteX12" fmla="*/ 225298 w 608698"/>
              <a:gd name="connsiteY12" fmla="*/ 499820 h 600088"/>
              <a:gd name="connsiteX13" fmla="*/ 176285 w 608698"/>
              <a:gd name="connsiteY13" fmla="*/ 503695 h 600088"/>
              <a:gd name="connsiteX14" fmla="*/ 0 w 608698"/>
              <a:gd name="connsiteY14" fmla="*/ 405556 h 600088"/>
              <a:gd name="connsiteX15" fmla="*/ 4924 w 608698"/>
              <a:gd name="connsiteY15" fmla="*/ 382605 h 600088"/>
              <a:gd name="connsiteX16" fmla="*/ 261001 w 608698"/>
              <a:gd name="connsiteY16" fmla="*/ 375478 h 600088"/>
              <a:gd name="connsiteX17" fmla="*/ 432425 w 608698"/>
              <a:gd name="connsiteY17" fmla="*/ 450622 h 600088"/>
              <a:gd name="connsiteX18" fmla="*/ 603774 w 608698"/>
              <a:gd name="connsiteY18" fmla="*/ 375478 h 600088"/>
              <a:gd name="connsiteX19" fmla="*/ 608697 w 608698"/>
              <a:gd name="connsiteY19" fmla="*/ 398416 h 600088"/>
              <a:gd name="connsiteX20" fmla="*/ 432425 w 608698"/>
              <a:gd name="connsiteY20" fmla="*/ 496498 h 600088"/>
              <a:gd name="connsiteX21" fmla="*/ 256152 w 608698"/>
              <a:gd name="connsiteY21" fmla="*/ 398416 h 600088"/>
              <a:gd name="connsiteX22" fmla="*/ 261001 w 608698"/>
              <a:gd name="connsiteY22" fmla="*/ 375478 h 600088"/>
              <a:gd name="connsiteX23" fmla="*/ 4924 w 608698"/>
              <a:gd name="connsiteY23" fmla="*/ 279086 h 600088"/>
              <a:gd name="connsiteX24" fmla="*/ 176285 w 608698"/>
              <a:gd name="connsiteY24" fmla="*/ 354274 h 600088"/>
              <a:gd name="connsiteX25" fmla="*/ 236041 w 608698"/>
              <a:gd name="connsiteY25" fmla="*/ 348461 h 600088"/>
              <a:gd name="connsiteX26" fmla="*/ 231640 w 608698"/>
              <a:gd name="connsiteY26" fmla="*/ 358745 h 600088"/>
              <a:gd name="connsiteX27" fmla="*/ 225000 w 608698"/>
              <a:gd name="connsiteY27" fmla="*/ 389818 h 600088"/>
              <a:gd name="connsiteX28" fmla="*/ 225298 w 608698"/>
              <a:gd name="connsiteY28" fmla="*/ 396301 h 600088"/>
              <a:gd name="connsiteX29" fmla="*/ 176285 w 608698"/>
              <a:gd name="connsiteY29" fmla="*/ 400176 h 600088"/>
              <a:gd name="connsiteX30" fmla="*/ 0 w 608698"/>
              <a:gd name="connsiteY30" fmla="*/ 302037 h 600088"/>
              <a:gd name="connsiteX31" fmla="*/ 4924 w 608698"/>
              <a:gd name="connsiteY31" fmla="*/ 279086 h 600088"/>
              <a:gd name="connsiteX32" fmla="*/ 261001 w 608698"/>
              <a:gd name="connsiteY32" fmla="*/ 271959 h 600088"/>
              <a:gd name="connsiteX33" fmla="*/ 432425 w 608698"/>
              <a:gd name="connsiteY33" fmla="*/ 347103 h 600088"/>
              <a:gd name="connsiteX34" fmla="*/ 603774 w 608698"/>
              <a:gd name="connsiteY34" fmla="*/ 271959 h 600088"/>
              <a:gd name="connsiteX35" fmla="*/ 608697 w 608698"/>
              <a:gd name="connsiteY35" fmla="*/ 294897 h 600088"/>
              <a:gd name="connsiteX36" fmla="*/ 432425 w 608698"/>
              <a:gd name="connsiteY36" fmla="*/ 392979 h 600088"/>
              <a:gd name="connsiteX37" fmla="*/ 256152 w 608698"/>
              <a:gd name="connsiteY37" fmla="*/ 294897 h 600088"/>
              <a:gd name="connsiteX38" fmla="*/ 261001 w 608698"/>
              <a:gd name="connsiteY38" fmla="*/ 271959 h 600088"/>
              <a:gd name="connsiteX39" fmla="*/ 4924 w 608698"/>
              <a:gd name="connsiteY39" fmla="*/ 175567 h 600088"/>
              <a:gd name="connsiteX40" fmla="*/ 176285 w 608698"/>
              <a:gd name="connsiteY40" fmla="*/ 250713 h 600088"/>
              <a:gd name="connsiteX41" fmla="*/ 236041 w 608698"/>
              <a:gd name="connsiteY41" fmla="*/ 244904 h 600088"/>
              <a:gd name="connsiteX42" fmla="*/ 231640 w 608698"/>
              <a:gd name="connsiteY42" fmla="*/ 255182 h 600088"/>
              <a:gd name="connsiteX43" fmla="*/ 225000 w 608698"/>
              <a:gd name="connsiteY43" fmla="*/ 286238 h 600088"/>
              <a:gd name="connsiteX44" fmla="*/ 225298 w 608698"/>
              <a:gd name="connsiteY44" fmla="*/ 292718 h 600088"/>
              <a:gd name="connsiteX45" fmla="*/ 176285 w 608698"/>
              <a:gd name="connsiteY45" fmla="*/ 296516 h 600088"/>
              <a:gd name="connsiteX46" fmla="*/ 0 w 608698"/>
              <a:gd name="connsiteY46" fmla="*/ 198506 h 600088"/>
              <a:gd name="connsiteX47" fmla="*/ 4924 w 608698"/>
              <a:gd name="connsiteY47" fmla="*/ 175567 h 600088"/>
              <a:gd name="connsiteX48" fmla="*/ 432425 w 608698"/>
              <a:gd name="connsiteY48" fmla="*/ 96392 h 600088"/>
              <a:gd name="connsiteX49" fmla="*/ 608698 w 608698"/>
              <a:gd name="connsiteY49" fmla="*/ 194443 h 600088"/>
              <a:gd name="connsiteX50" fmla="*/ 432425 w 608698"/>
              <a:gd name="connsiteY50" fmla="*/ 292494 h 600088"/>
              <a:gd name="connsiteX51" fmla="*/ 256152 w 608698"/>
              <a:gd name="connsiteY51" fmla="*/ 194443 h 600088"/>
              <a:gd name="connsiteX52" fmla="*/ 432425 w 608698"/>
              <a:gd name="connsiteY52" fmla="*/ 96392 h 600088"/>
              <a:gd name="connsiteX53" fmla="*/ 176258 w 608698"/>
              <a:gd name="connsiteY53" fmla="*/ 0 h 600088"/>
              <a:gd name="connsiteX54" fmla="*/ 347817 w 608698"/>
              <a:gd name="connsiteY54" fmla="*/ 75446 h 600088"/>
              <a:gd name="connsiteX55" fmla="*/ 224966 w 608698"/>
              <a:gd name="connsiteY55" fmla="*/ 185823 h 600088"/>
              <a:gd name="connsiteX56" fmla="*/ 225264 w 608698"/>
              <a:gd name="connsiteY56" fmla="*/ 192228 h 600088"/>
              <a:gd name="connsiteX57" fmla="*/ 176258 w 608698"/>
              <a:gd name="connsiteY57" fmla="*/ 196101 h 600088"/>
              <a:gd name="connsiteX58" fmla="*/ 0 w 608698"/>
              <a:gd name="connsiteY58" fmla="*/ 98013 h 600088"/>
              <a:gd name="connsiteX59" fmla="*/ 176258 w 608698"/>
              <a:gd name="connsiteY59" fmla="*/ 0 h 60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08698" h="600088">
                <a:moveTo>
                  <a:pt x="261001" y="479068"/>
                </a:moveTo>
                <a:cubicBezTo>
                  <a:pt x="279575" y="522140"/>
                  <a:pt x="349249" y="554184"/>
                  <a:pt x="432425" y="554184"/>
                </a:cubicBezTo>
                <a:cubicBezTo>
                  <a:pt x="515600" y="554184"/>
                  <a:pt x="585199" y="522140"/>
                  <a:pt x="603774" y="479068"/>
                </a:cubicBezTo>
                <a:cubicBezTo>
                  <a:pt x="606981" y="486371"/>
                  <a:pt x="608697" y="494046"/>
                  <a:pt x="608697" y="502020"/>
                </a:cubicBezTo>
                <a:cubicBezTo>
                  <a:pt x="608697" y="556196"/>
                  <a:pt x="529774" y="600088"/>
                  <a:pt x="432425" y="600088"/>
                </a:cubicBezTo>
                <a:cubicBezTo>
                  <a:pt x="335076" y="600088"/>
                  <a:pt x="256152" y="556196"/>
                  <a:pt x="256152" y="502020"/>
                </a:cubicBezTo>
                <a:cubicBezTo>
                  <a:pt x="256152" y="494046"/>
                  <a:pt x="257868" y="486371"/>
                  <a:pt x="261001" y="479068"/>
                </a:cubicBezTo>
                <a:close/>
                <a:moveTo>
                  <a:pt x="4924" y="382605"/>
                </a:moveTo>
                <a:cubicBezTo>
                  <a:pt x="23425" y="425750"/>
                  <a:pt x="93103" y="457793"/>
                  <a:pt x="176285" y="457793"/>
                </a:cubicBezTo>
                <a:cubicBezTo>
                  <a:pt x="197248" y="457793"/>
                  <a:pt x="217391" y="455781"/>
                  <a:pt x="236041" y="451980"/>
                </a:cubicBezTo>
                <a:lnTo>
                  <a:pt x="231640" y="462264"/>
                </a:lnTo>
                <a:cubicBezTo>
                  <a:pt x="227238" y="472398"/>
                  <a:pt x="225000" y="482905"/>
                  <a:pt x="225000" y="493412"/>
                </a:cubicBezTo>
                <a:cubicBezTo>
                  <a:pt x="225000" y="495573"/>
                  <a:pt x="225149" y="497734"/>
                  <a:pt x="225298" y="499820"/>
                </a:cubicBezTo>
                <a:cubicBezTo>
                  <a:pt x="209781" y="502354"/>
                  <a:pt x="193294" y="503695"/>
                  <a:pt x="176285" y="503695"/>
                </a:cubicBezTo>
                <a:cubicBezTo>
                  <a:pt x="78929" y="503695"/>
                  <a:pt x="0" y="459730"/>
                  <a:pt x="0" y="405556"/>
                </a:cubicBezTo>
                <a:cubicBezTo>
                  <a:pt x="0" y="397657"/>
                  <a:pt x="1716" y="389982"/>
                  <a:pt x="4924" y="382605"/>
                </a:cubicBezTo>
                <a:close/>
                <a:moveTo>
                  <a:pt x="261001" y="375478"/>
                </a:moveTo>
                <a:cubicBezTo>
                  <a:pt x="279575" y="418598"/>
                  <a:pt x="349249" y="450622"/>
                  <a:pt x="432425" y="450622"/>
                </a:cubicBezTo>
                <a:cubicBezTo>
                  <a:pt x="515600" y="450622"/>
                  <a:pt x="585199" y="418598"/>
                  <a:pt x="603774" y="375478"/>
                </a:cubicBezTo>
                <a:cubicBezTo>
                  <a:pt x="606981" y="382851"/>
                  <a:pt x="608697" y="390522"/>
                  <a:pt x="608697" y="398416"/>
                </a:cubicBezTo>
                <a:cubicBezTo>
                  <a:pt x="608697" y="452558"/>
                  <a:pt x="529774" y="496498"/>
                  <a:pt x="432425" y="496498"/>
                </a:cubicBezTo>
                <a:cubicBezTo>
                  <a:pt x="335076" y="496498"/>
                  <a:pt x="256152" y="452558"/>
                  <a:pt x="256152" y="398416"/>
                </a:cubicBezTo>
                <a:cubicBezTo>
                  <a:pt x="256152" y="390522"/>
                  <a:pt x="257868" y="382851"/>
                  <a:pt x="261001" y="375478"/>
                </a:cubicBezTo>
                <a:close/>
                <a:moveTo>
                  <a:pt x="4924" y="279086"/>
                </a:moveTo>
                <a:cubicBezTo>
                  <a:pt x="23425" y="322231"/>
                  <a:pt x="93103" y="354274"/>
                  <a:pt x="176285" y="354274"/>
                </a:cubicBezTo>
                <a:cubicBezTo>
                  <a:pt x="197248" y="354274"/>
                  <a:pt x="217391" y="352187"/>
                  <a:pt x="236041" y="348461"/>
                </a:cubicBezTo>
                <a:lnTo>
                  <a:pt x="231640" y="358745"/>
                </a:lnTo>
                <a:cubicBezTo>
                  <a:pt x="227238" y="368879"/>
                  <a:pt x="225000" y="379311"/>
                  <a:pt x="225000" y="389818"/>
                </a:cubicBezTo>
                <a:cubicBezTo>
                  <a:pt x="225000" y="392054"/>
                  <a:pt x="225149" y="394140"/>
                  <a:pt x="225298" y="396301"/>
                </a:cubicBezTo>
                <a:cubicBezTo>
                  <a:pt x="209781" y="398835"/>
                  <a:pt x="193294" y="400176"/>
                  <a:pt x="176285" y="400176"/>
                </a:cubicBezTo>
                <a:cubicBezTo>
                  <a:pt x="78929" y="400176"/>
                  <a:pt x="0" y="356211"/>
                  <a:pt x="0" y="302037"/>
                </a:cubicBezTo>
                <a:cubicBezTo>
                  <a:pt x="0" y="294138"/>
                  <a:pt x="1716" y="286463"/>
                  <a:pt x="4924" y="279086"/>
                </a:cubicBezTo>
                <a:close/>
                <a:moveTo>
                  <a:pt x="261001" y="271959"/>
                </a:moveTo>
                <a:cubicBezTo>
                  <a:pt x="279575" y="315079"/>
                  <a:pt x="349249" y="347103"/>
                  <a:pt x="432425" y="347103"/>
                </a:cubicBezTo>
                <a:cubicBezTo>
                  <a:pt x="515600" y="347103"/>
                  <a:pt x="585199" y="315079"/>
                  <a:pt x="603774" y="271959"/>
                </a:cubicBezTo>
                <a:cubicBezTo>
                  <a:pt x="606981" y="279332"/>
                  <a:pt x="608697" y="287003"/>
                  <a:pt x="608697" y="294897"/>
                </a:cubicBezTo>
                <a:cubicBezTo>
                  <a:pt x="608697" y="349039"/>
                  <a:pt x="529774" y="392979"/>
                  <a:pt x="432425" y="392979"/>
                </a:cubicBezTo>
                <a:cubicBezTo>
                  <a:pt x="335076" y="392979"/>
                  <a:pt x="256152" y="349039"/>
                  <a:pt x="256152" y="294897"/>
                </a:cubicBezTo>
                <a:cubicBezTo>
                  <a:pt x="256152" y="287003"/>
                  <a:pt x="257868" y="279332"/>
                  <a:pt x="261001" y="271959"/>
                </a:cubicBezTo>
                <a:close/>
                <a:moveTo>
                  <a:pt x="4924" y="175567"/>
                </a:moveTo>
                <a:cubicBezTo>
                  <a:pt x="23425" y="218689"/>
                  <a:pt x="93103" y="250713"/>
                  <a:pt x="176285" y="250713"/>
                </a:cubicBezTo>
                <a:cubicBezTo>
                  <a:pt x="197248" y="250713"/>
                  <a:pt x="217391" y="248628"/>
                  <a:pt x="236041" y="244904"/>
                </a:cubicBezTo>
                <a:lnTo>
                  <a:pt x="231640" y="255182"/>
                </a:lnTo>
                <a:cubicBezTo>
                  <a:pt x="227238" y="265311"/>
                  <a:pt x="225000" y="275737"/>
                  <a:pt x="225000" y="286238"/>
                </a:cubicBezTo>
                <a:cubicBezTo>
                  <a:pt x="225000" y="288398"/>
                  <a:pt x="225149" y="290558"/>
                  <a:pt x="225298" y="292718"/>
                </a:cubicBezTo>
                <a:cubicBezTo>
                  <a:pt x="209781" y="295175"/>
                  <a:pt x="193294" y="296516"/>
                  <a:pt x="176285" y="296516"/>
                </a:cubicBezTo>
                <a:cubicBezTo>
                  <a:pt x="78929" y="296516"/>
                  <a:pt x="0" y="252650"/>
                  <a:pt x="0" y="198506"/>
                </a:cubicBezTo>
                <a:cubicBezTo>
                  <a:pt x="0" y="190611"/>
                  <a:pt x="1716" y="182940"/>
                  <a:pt x="4924" y="175567"/>
                </a:cubicBezTo>
                <a:close/>
                <a:moveTo>
                  <a:pt x="432425" y="96392"/>
                </a:moveTo>
                <a:cubicBezTo>
                  <a:pt x="529778" y="96392"/>
                  <a:pt x="608698" y="140291"/>
                  <a:pt x="608698" y="194443"/>
                </a:cubicBezTo>
                <a:cubicBezTo>
                  <a:pt x="608698" y="248595"/>
                  <a:pt x="529778" y="292494"/>
                  <a:pt x="432425" y="292494"/>
                </a:cubicBezTo>
                <a:cubicBezTo>
                  <a:pt x="335072" y="292494"/>
                  <a:pt x="256152" y="248595"/>
                  <a:pt x="256152" y="194443"/>
                </a:cubicBezTo>
                <a:cubicBezTo>
                  <a:pt x="256152" y="140291"/>
                  <a:pt x="335072" y="96392"/>
                  <a:pt x="432425" y="96392"/>
                </a:cubicBezTo>
                <a:close/>
                <a:moveTo>
                  <a:pt x="176258" y="0"/>
                </a:moveTo>
                <a:cubicBezTo>
                  <a:pt x="259651" y="0"/>
                  <a:pt x="329542" y="32175"/>
                  <a:pt x="347817" y="75446"/>
                </a:cubicBezTo>
                <a:cubicBezTo>
                  <a:pt x="275166" y="92800"/>
                  <a:pt x="224966" y="135103"/>
                  <a:pt x="224966" y="185823"/>
                </a:cubicBezTo>
                <a:cubicBezTo>
                  <a:pt x="224966" y="187983"/>
                  <a:pt x="225115" y="190143"/>
                  <a:pt x="225264" y="192228"/>
                </a:cubicBezTo>
                <a:cubicBezTo>
                  <a:pt x="209749" y="194760"/>
                  <a:pt x="193265" y="196101"/>
                  <a:pt x="176258" y="196101"/>
                </a:cubicBezTo>
                <a:cubicBezTo>
                  <a:pt x="78917" y="196101"/>
                  <a:pt x="0" y="152159"/>
                  <a:pt x="0" y="98013"/>
                </a:cubicBezTo>
                <a:cubicBezTo>
                  <a:pt x="0" y="43868"/>
                  <a:pt x="78917" y="0"/>
                  <a:pt x="176258" y="0"/>
                </a:cubicBezTo>
                <a:close/>
              </a:path>
            </a:pathLst>
          </a:custGeom>
          <a:solidFill>
            <a:srgbClr val="FFFFFF"/>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4" name="矩形: 圆角 163"/>
          <p:cNvSpPr/>
          <p:nvPr>
            <p:custDataLst>
              <p:tags r:id="rId13"/>
            </p:custDataLst>
          </p:nvPr>
        </p:nvSpPr>
        <p:spPr>
          <a:xfrm>
            <a:off x="6309996" y="2645905"/>
            <a:ext cx="5125276" cy="1224333"/>
          </a:xfrm>
          <a:prstGeom prst="roundRect">
            <a:avLst>
              <a:gd name="adj" fmla="val 3638"/>
            </a:avLst>
          </a:prstGeom>
          <a:noFill/>
          <a:ln w="12700" cap="flat" cmpd="sng" algn="ctr">
            <a:solidFill>
              <a:srgbClr val="1D6DC2"/>
            </a:solid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5" name="矩形: 圆角 164"/>
          <p:cNvSpPr/>
          <p:nvPr>
            <p:custDataLst>
              <p:tags r:id="rId14"/>
            </p:custDataLst>
          </p:nvPr>
        </p:nvSpPr>
        <p:spPr>
          <a:xfrm>
            <a:off x="6583172" y="2401082"/>
            <a:ext cx="4578924" cy="477496"/>
          </a:xfrm>
          <a:prstGeom prst="roundRect">
            <a:avLst>
              <a:gd name="adj" fmla="val 50000"/>
            </a:avLst>
          </a:prstGeom>
          <a:solidFill>
            <a:srgbClr val="1D6DC2"/>
          </a:solidFill>
          <a:ln w="12700" cap="flat" cmpd="sng" algn="ctr">
            <a:no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6" name="文本框 165"/>
          <p:cNvSpPr txBox="1"/>
          <p:nvPr>
            <p:custDataLst>
              <p:tags r:id="rId15"/>
            </p:custDataLst>
          </p:nvPr>
        </p:nvSpPr>
        <p:spPr>
          <a:xfrm>
            <a:off x="7413606" y="2403376"/>
            <a:ext cx="2918056" cy="472909"/>
          </a:xfrm>
          <a:prstGeom prst="rect">
            <a:avLst/>
          </a:prstGeom>
          <a:noFill/>
        </p:spPr>
        <p:txBody>
          <a:bodyPr wrap="square" lIns="91440" tIns="45720" rIns="91440" bIns="45720" rtlCol="0" anchor="ctr">
            <a:normAutofit/>
          </a:bodyPr>
          <a:lstStyle/>
          <a:p>
            <a:pPr algn="ctr">
              <a:lnSpc>
                <a:spcPct val="120000"/>
              </a:lnSpc>
            </a:pPr>
            <a:r>
              <a:rPr lang="zh-CN" altLang="en-US" b="1" spc="300">
                <a:solidFill>
                  <a:srgbClr val="FFFFFF"/>
                </a:solidFill>
                <a:latin typeface="Arial" panose="020B0604020202020204" pitchFamily="34" charset="0"/>
                <a:ea typeface="微软雅黑" panose="020B0503020204020204" pitchFamily="34" charset="-122"/>
                <a:sym typeface="Arial" panose="020B0604020202020204" pitchFamily="34" charset="0"/>
              </a:rPr>
              <a:t>学习目标</a:t>
            </a:r>
            <a:endParaRPr lang="zh-CN" altLang="en-US" b="1" spc="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7" name="文本框 166"/>
          <p:cNvSpPr txBox="1"/>
          <p:nvPr>
            <p:custDataLst>
              <p:tags r:id="rId16"/>
            </p:custDataLst>
          </p:nvPr>
        </p:nvSpPr>
        <p:spPr>
          <a:xfrm>
            <a:off x="6583045" y="2847975"/>
            <a:ext cx="4578985" cy="1033145"/>
          </a:xfrm>
          <a:prstGeom prst="rect">
            <a:avLst/>
          </a:prstGeom>
          <a:noFill/>
        </p:spPr>
        <p:txBody>
          <a:bodyPr wrap="square" lIns="91440" tIns="45720" rIns="91440" bIns="45720" rtlCol="0">
            <a:normAutofit lnSpcReduction="10000"/>
          </a:bodyPr>
          <a:lstStyle/>
          <a:p>
            <a:pPr>
              <a:lnSpc>
                <a:spcPct val="120000"/>
              </a:lnSpc>
            </a:pPr>
            <a:r>
              <a:rPr lang="en-US" altLang="zh-CN"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1.</a:t>
            </a:r>
            <a:r>
              <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掌握教育政策的含义。</a:t>
            </a:r>
            <a:endPar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2.</a:t>
            </a:r>
            <a:r>
              <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理解教育政策的地位。</a:t>
            </a:r>
            <a:endPar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3.</a:t>
            </a:r>
            <a:r>
              <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了解教育政策的功能。</a:t>
            </a:r>
            <a:endPar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4.</a:t>
            </a:r>
            <a:r>
              <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了解我国教育政策的历史沿革。</a:t>
            </a:r>
            <a:endPar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8" name="矩形: 圆角 167"/>
          <p:cNvSpPr/>
          <p:nvPr>
            <p:custDataLst>
              <p:tags r:id="rId17"/>
            </p:custDataLst>
          </p:nvPr>
        </p:nvSpPr>
        <p:spPr>
          <a:xfrm>
            <a:off x="6309996" y="4272715"/>
            <a:ext cx="5125276" cy="1224333"/>
          </a:xfrm>
          <a:prstGeom prst="roundRect">
            <a:avLst>
              <a:gd name="adj" fmla="val 3638"/>
            </a:avLst>
          </a:prstGeom>
          <a:noFill/>
          <a:ln w="12700" cap="flat" cmpd="sng" algn="ctr">
            <a:solidFill>
              <a:srgbClr val="1D6DC2"/>
            </a:solid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9" name="矩形: 圆角 168"/>
          <p:cNvSpPr/>
          <p:nvPr>
            <p:custDataLst>
              <p:tags r:id="rId18"/>
            </p:custDataLst>
          </p:nvPr>
        </p:nvSpPr>
        <p:spPr>
          <a:xfrm>
            <a:off x="6583172" y="4027892"/>
            <a:ext cx="4578924" cy="477496"/>
          </a:xfrm>
          <a:prstGeom prst="roundRect">
            <a:avLst>
              <a:gd name="adj" fmla="val 50000"/>
            </a:avLst>
          </a:prstGeom>
          <a:solidFill>
            <a:srgbClr val="0088D5"/>
          </a:solidFill>
          <a:ln w="12700" cap="flat" cmpd="sng" algn="ctr">
            <a:no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0" name="文本框 169"/>
          <p:cNvSpPr txBox="1"/>
          <p:nvPr>
            <p:custDataLst>
              <p:tags r:id="rId19"/>
            </p:custDataLst>
          </p:nvPr>
        </p:nvSpPr>
        <p:spPr>
          <a:xfrm>
            <a:off x="7413606" y="4030186"/>
            <a:ext cx="2918056" cy="472909"/>
          </a:xfrm>
          <a:prstGeom prst="rect">
            <a:avLst/>
          </a:prstGeom>
          <a:noFill/>
        </p:spPr>
        <p:txBody>
          <a:bodyPr wrap="square" lIns="91440" tIns="45720" rIns="91440" bIns="45720" rtlCol="0" anchor="ctr">
            <a:normAutofit/>
          </a:bodyPr>
          <a:lstStyle/>
          <a:p>
            <a:pPr algn="ctr">
              <a:lnSpc>
                <a:spcPct val="120000"/>
              </a:lnSpc>
            </a:pPr>
            <a:r>
              <a:rPr lang="zh-CN" altLang="en-US" b="1" spc="300">
                <a:solidFill>
                  <a:srgbClr val="FFFFFF"/>
                </a:solidFill>
                <a:latin typeface="Arial" panose="020B0604020202020204" pitchFamily="34" charset="0"/>
                <a:ea typeface="微软雅黑" panose="020B0503020204020204" pitchFamily="34" charset="-122"/>
                <a:sym typeface="Arial" panose="020B0604020202020204" pitchFamily="34" charset="0"/>
              </a:rPr>
              <a:t>学习任务</a:t>
            </a:r>
            <a:endParaRPr lang="zh-CN" altLang="en-US" b="1" spc="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1" name="文本框 170"/>
          <p:cNvSpPr txBox="1"/>
          <p:nvPr>
            <p:custDataLst>
              <p:tags r:id="rId20"/>
            </p:custDataLst>
          </p:nvPr>
        </p:nvSpPr>
        <p:spPr>
          <a:xfrm>
            <a:off x="6583172" y="4588455"/>
            <a:ext cx="4578924" cy="725472"/>
          </a:xfrm>
          <a:prstGeom prst="rect">
            <a:avLst/>
          </a:prstGeom>
          <a:noFill/>
        </p:spPr>
        <p:txBody>
          <a:bodyPr wrap="square" lIns="91440" tIns="45720" rIns="91440" bIns="45720" rtlCol="0">
            <a:normAutofit/>
          </a:bodyPr>
          <a:lstStyle/>
          <a:p>
            <a:pPr marL="285750" indent="-285750">
              <a:lnSpc>
                <a:spcPct val="120000"/>
              </a:lnSpc>
              <a:buFont typeface="Wingdings" panose="05000000000000000000" charset="0"/>
              <a:buChar char="Ø"/>
            </a:pPr>
            <a:r>
              <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了解教育政策的基础知识、基本理论，提高教育政策与法律意识。</a:t>
            </a:r>
            <a:endPar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custDataLst>
              <p:tags r:id="rId21"/>
            </p:custDataLst>
          </p:nvPr>
        </p:nvPicPr>
        <p:blipFill>
          <a:blip r:embed="rId22"/>
          <a:stretch>
            <a:fillRect/>
          </a:stretch>
        </p:blipFill>
        <p:spPr>
          <a:xfrm>
            <a:off x="2485601" y="3247964"/>
            <a:ext cx="957155" cy="1402202"/>
          </a:xfrm>
          <a:prstGeom prst="rect">
            <a:avLst/>
          </a:prstGeom>
        </p:spPr>
      </p:pic>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1341120"/>
            <a:ext cx="254000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问题导入</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6700" y="1894840"/>
            <a:ext cx="11355705" cy="2999740"/>
          </a:xfrm>
          <a:prstGeom prst="rect">
            <a:avLst/>
          </a:prstGeom>
          <a:noFill/>
          <a:ln w="9525">
            <a:noFill/>
          </a:ln>
        </p:spPr>
        <p:txBody>
          <a:bodyPr wrap="square">
            <a:spAutoFit/>
          </a:bodyPr>
          <a:lstStyle/>
          <a:p>
            <a:pPr indent="0" fontAlgn="auto">
              <a:lnSpc>
                <a:spcPct val="150000"/>
              </a:lnSpc>
            </a:pPr>
            <a:r>
              <a:rPr lang="en-US" sz="1400" b="0">
                <a:latin typeface="微软雅黑" panose="020B0503020204020204" pitchFamily="34" charset="-122"/>
                <a:ea typeface="微软雅黑" panose="020B0503020204020204" pitchFamily="34" charset="-122"/>
                <a:cs typeface="微软雅黑" panose="020B0503020204020204" pitchFamily="34" charset="-122"/>
              </a:rPr>
              <a:t>                                                        </a:t>
            </a:r>
            <a:r>
              <a:rPr lang="en-US" b="1">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rPr>
              <a:t>                        </a:t>
            </a:r>
            <a:r>
              <a:rPr lang="zh-CN" b="1">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rPr>
              <a:t>教育部要求加强基础教育办学管理</a:t>
            </a:r>
            <a:endParaRPr lang="en-US" sz="14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zh-CN" altLang="en-US" b="0">
                <a:latin typeface="微软雅黑" panose="020B0503020204020204" pitchFamily="34" charset="-122"/>
                <a:ea typeface="微软雅黑" panose="020B0503020204020204" pitchFamily="34" charset="-122"/>
                <a:cs typeface="微软雅黑" panose="020B0503020204020204" pitchFamily="34" charset="-122"/>
              </a:rPr>
              <a:t>教育政策是国家公共政策的重要组成部分，集中体现统治阶级和社会主体关于教育的意志和行动，关涉每个社会成员的切身利益。一项教育政策的调整和改革，牵动千家万户，关涉大多数社会成员的利益。如何实现教育政策的科学化、民主化、程序化和有效化，建立和完善与现代社会背景下教育改革和发展相适应的教育政策体系，是教育政策学的主要任务和课题。小学教育是我国基础教育的重要组成部分。在全面建成小康社会的新时期，根据小学教育的法律性质及其在学制系统和人生发展中的特殊作用与地位制定和实施小学教育政策，是确保小学教育乃至整个教育事业健康发展的重要保障。</a:t>
            </a:r>
            <a:endParaRPr lang="zh-CN" altLang="en-US"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教育政策的</a:t>
            </a:r>
            <a:r>
              <a:rPr lang="zh-CN" altLang="en-US" sz="2800" b="1">
                <a:latin typeface="微软雅黑" panose="020B0503020204020204" pitchFamily="34" charset="-122"/>
                <a:ea typeface="微软雅黑" panose="020B0503020204020204" pitchFamily="34" charset="-122"/>
              </a:rPr>
              <a:t>含义</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338535" y="1700808"/>
            <a:ext cx="5325786" cy="4707890"/>
          </a:xfrm>
          <a:prstGeom prst="rect">
            <a:avLst/>
          </a:prstGeom>
          <a:noFill/>
          <a:ln w="9525">
            <a:noFill/>
          </a:ln>
        </p:spPr>
        <p:txBody>
          <a:bodyPr wrap="square">
            <a:spAutoFit/>
          </a:bodyPr>
          <a:lstStyle/>
          <a:p>
            <a:pPr indent="266700" fontAlgn="auto">
              <a:lnSpc>
                <a:spcPct val="150000"/>
              </a:lnSpc>
            </a:pPr>
            <a:r>
              <a:rPr lang="en-US" sz="2000" b="0" dirty="0">
                <a:latin typeface="微软雅黑" panose="020B0503020204020204" pitchFamily="34" charset="-122"/>
                <a:ea typeface="微软雅黑" panose="020B0503020204020204" pitchFamily="34" charset="-122"/>
                <a:cs typeface="微软雅黑" panose="020B0503020204020204" pitchFamily="34" charset="-122"/>
              </a:rPr>
              <a:t>随着现代国家的兴起和现代教育的发展，教育的公共性特征、教育活动的公共性质、教育问题的公共性日益增强；教育研究对象及方法论愈来愈成为公共议题，体现出复杂性思维特质；教育理论研究中公共理论的介人和教育实践与社会变革的关联不断得到强化。与此相对应的是国家在承办教育、管理教育、评价教育等教育发展方面的权利和义务日趋增大，教育政策作为国家、政府、政党利用其公共权力制定的公共政策在教育领域中的作用日益加大。</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31223" y="2204864"/>
            <a:ext cx="4968552"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20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一、教育政策</a:t>
            </a:r>
            <a:r>
              <a:rPr lang="zh-CN" altLang="en-US" sz="2800" b="1">
                <a:latin typeface="微软雅黑" panose="020B0503020204020204" pitchFamily="34" charset="-122"/>
                <a:ea typeface="微软雅黑" panose="020B0503020204020204" pitchFamily="34" charset="-122"/>
              </a:rPr>
              <a:t>地位</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324485" y="1196340"/>
            <a:ext cx="11549380" cy="2861310"/>
          </a:xfrm>
          <a:prstGeom prst="rect">
            <a:avLst/>
          </a:prstGeom>
          <a:noFill/>
          <a:ln w="9525">
            <a:noFill/>
          </a:ln>
        </p:spPr>
        <p:txBody>
          <a:bodyPr wrap="square">
            <a:spAutoFit/>
          </a:bodyPr>
          <a:p>
            <a:pPr indent="266700"/>
            <a:r>
              <a:rPr lang="zh-CN" altLang="en-US" sz="2000">
                <a:latin typeface="微软雅黑" panose="020B0503020204020204" pitchFamily="34" charset="-122"/>
                <a:ea typeface="微软雅黑" panose="020B0503020204020204" pitchFamily="34" charset="-122"/>
                <a:cs typeface="微软雅黑" panose="020B0503020204020204" pitchFamily="34" charset="-122"/>
              </a:rPr>
              <a:t>教育政策的地位主要是指教育政策在公共政策中所处的位置。</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a:p>
            <a:pPr indent="266700"/>
            <a:r>
              <a:rPr lang="zh-CN" altLang="en-US" sz="2000">
                <a:latin typeface="微软雅黑" panose="020B0503020204020204" pitchFamily="34" charset="-122"/>
                <a:ea typeface="微软雅黑" panose="020B0503020204020204" pitchFamily="34" charset="-122"/>
                <a:cs typeface="微软雅黑" panose="020B0503020204020204" pitchFamily="34" charset="-122"/>
              </a:rPr>
              <a:t>但是，教育政策并不是一般公共政策的简单演绎，教育政策与一般公共政策相比较，具有</a:t>
            </a:r>
            <a:r>
              <a:rPr lang="zh-CN" altLang="en-US" sz="2000">
                <a:latin typeface="微软雅黑" panose="020B0503020204020204" pitchFamily="34" charset="-122"/>
                <a:ea typeface="微软雅黑" panose="020B0503020204020204" pitchFamily="34" charset="-122"/>
                <a:cs typeface="微软雅黑" panose="020B0503020204020204" pitchFamily="34" charset="-122"/>
              </a:rPr>
              <a:t>自身的特殊性。教育政策的特殊性主要体现在教育政策活动和教育政策利益分配两个方面：首先，教育政策以教育活动及其问题为对象，而教育活动是培养人的社会活动，决定了教育政策的制定和实施依赖于教育活动中人的积极、能动地参与。其次，教育政策分配教育利益与其他社会领域公共政策有所区别。教育利益的分配尤其是利用政府机制来分配的、义务教育领域的教育利益是无偿性和非营利性，并且教育利益不是表现为经济、权力、地位等利益，而是表现为个人身心发展的机会、发展的条件和资格认定，这关系到个人在现代社会中未来的发展。因此，公众对教育政策比其他社会政策更为关注，这也决定了教育政策在公共政策中处于不可替代的重要地位。</a:t>
            </a:r>
            <a:endParaRPr lang="zh-CN" altLang="en-US" sz="20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三、教育政策的功能</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554355" y="1341120"/>
            <a:ext cx="7292340" cy="460375"/>
          </a:xfrm>
          <a:prstGeom prst="rect">
            <a:avLst/>
          </a:prstGeom>
          <a:noFill/>
        </p:spPr>
        <p:txBody>
          <a:bodyPr wrap="square" rtlCol="0" anchor="t">
            <a:spAutoFit/>
          </a:bodyPr>
          <a:lstStyle/>
          <a:p>
            <a:r>
              <a:rPr lang="zh-CN" altLang="en-US" sz="2400" b="1">
                <a:solidFill>
                  <a:schemeClr val="accent1"/>
                </a:solidFill>
                <a:latin typeface="微软雅黑" panose="020B0503020204020204" pitchFamily="34" charset="-122"/>
                <a:ea typeface="微软雅黑" panose="020B0503020204020204" pitchFamily="34" charset="-122"/>
              </a:rPr>
              <a:t>（二）教育政策的功能概括起来主要有以下几个方面。</a:t>
            </a:r>
            <a:endParaRPr lang="zh-CN" altLang="en-US" sz="2400" b="1">
              <a:solidFill>
                <a:schemeClr val="accent1"/>
              </a:solidFill>
              <a:latin typeface="微软雅黑" panose="020B0503020204020204" pitchFamily="34" charset="-122"/>
              <a:ea typeface="微软雅黑" panose="020B0503020204020204" pitchFamily="34" charset="-122"/>
            </a:endParaRPr>
          </a:p>
        </p:txBody>
      </p:sp>
      <p:sp>
        <p:nvSpPr>
          <p:cNvPr id="2" name="矩形 1"/>
          <p:cNvSpPr/>
          <p:nvPr>
            <p:custDataLst>
              <p:tags r:id="rId1"/>
            </p:custDataLst>
          </p:nvPr>
        </p:nvSpPr>
        <p:spPr>
          <a:xfrm>
            <a:off x="492860" y="2842806"/>
            <a:ext cx="5181294" cy="1281772"/>
          </a:xfrm>
          <a:prstGeom prst="rect">
            <a:avLst/>
          </a:prstGeom>
          <a:noFill/>
          <a:ln w="12700" cap="flat" cmpd="sng" algn="ctr">
            <a:solidFill>
              <a:srgbClr val="55A3A8"/>
            </a:solidFill>
            <a:prstDash val="solid"/>
            <a:miter lim="800000"/>
          </a:ln>
          <a:effectLst/>
        </p:spPr>
        <p:txBody>
          <a:bodyPr wrap="square" rtlCol="0" anchor="ctr">
            <a:normAutofit/>
          </a:bodyPr>
          <a:lstStyle/>
          <a:p>
            <a:pPr algn="ctr"/>
            <a:endParaRPr lang="zh-CN" altLang="en-US">
              <a:solidFill>
                <a:srgbClr val="7F7F7F">
                  <a:lumMod val="25000"/>
                </a:srgbClr>
              </a:solidFill>
            </a:endParaRPr>
          </a:p>
        </p:txBody>
      </p:sp>
      <p:sp>
        <p:nvSpPr>
          <p:cNvPr id="12" name="矩形 11"/>
          <p:cNvSpPr/>
          <p:nvPr>
            <p:custDataLst>
              <p:tags r:id="rId2"/>
            </p:custDataLst>
          </p:nvPr>
        </p:nvSpPr>
        <p:spPr>
          <a:xfrm>
            <a:off x="6360935" y="2842806"/>
            <a:ext cx="5181294" cy="1281772"/>
          </a:xfrm>
          <a:prstGeom prst="rect">
            <a:avLst/>
          </a:prstGeom>
          <a:noFill/>
          <a:ln w="12700" cap="flat" cmpd="sng" algn="ctr">
            <a:solidFill>
              <a:srgbClr val="096492"/>
            </a:solidFill>
            <a:prstDash val="solid"/>
            <a:miter lim="800000"/>
          </a:ln>
          <a:effectLst/>
        </p:spPr>
        <p:txBody>
          <a:bodyPr wrap="square" rtlCol="0" anchor="ctr">
            <a:normAutofit/>
          </a:bodyPr>
          <a:lstStyle/>
          <a:p>
            <a:pPr algn="ctr"/>
            <a:endParaRPr lang="zh-CN" altLang="en-US">
              <a:solidFill>
                <a:srgbClr val="7F7F7F">
                  <a:lumMod val="25000"/>
                </a:srgbClr>
              </a:solidFill>
            </a:endParaRPr>
          </a:p>
        </p:txBody>
      </p:sp>
      <p:sp>
        <p:nvSpPr>
          <p:cNvPr id="8" name="矩形 7"/>
          <p:cNvSpPr/>
          <p:nvPr>
            <p:custDataLst>
              <p:tags r:id="rId3"/>
            </p:custDataLst>
          </p:nvPr>
        </p:nvSpPr>
        <p:spPr>
          <a:xfrm>
            <a:off x="492860" y="4699224"/>
            <a:ext cx="5181294" cy="1281772"/>
          </a:xfrm>
          <a:prstGeom prst="rect">
            <a:avLst/>
          </a:prstGeom>
          <a:noFill/>
          <a:ln w="12700" cap="flat" cmpd="sng" algn="ctr">
            <a:solidFill>
              <a:srgbClr val="096492"/>
            </a:solidFill>
            <a:prstDash val="solid"/>
            <a:miter lim="800000"/>
          </a:ln>
          <a:effectLst/>
        </p:spPr>
        <p:txBody>
          <a:bodyPr wrap="square" rtlCol="0" anchor="ctr">
            <a:normAutofit/>
          </a:bodyPr>
          <a:lstStyle/>
          <a:p>
            <a:pPr algn="ctr"/>
            <a:endParaRPr lang="zh-CN" altLang="en-US">
              <a:solidFill>
                <a:srgbClr val="7F7F7F">
                  <a:lumMod val="25000"/>
                </a:srgbClr>
              </a:solidFill>
            </a:endParaRPr>
          </a:p>
        </p:txBody>
      </p:sp>
      <p:sp>
        <p:nvSpPr>
          <p:cNvPr id="16" name="矩形 15"/>
          <p:cNvSpPr/>
          <p:nvPr>
            <p:custDataLst>
              <p:tags r:id="rId4"/>
            </p:custDataLst>
          </p:nvPr>
        </p:nvSpPr>
        <p:spPr>
          <a:xfrm>
            <a:off x="6360935" y="4699224"/>
            <a:ext cx="5181294" cy="1281772"/>
          </a:xfrm>
          <a:prstGeom prst="rect">
            <a:avLst/>
          </a:prstGeom>
          <a:noFill/>
          <a:ln w="12700" cap="flat" cmpd="sng" algn="ctr">
            <a:solidFill>
              <a:srgbClr val="55A3A8"/>
            </a:solidFill>
            <a:prstDash val="solid"/>
            <a:miter lim="800000"/>
          </a:ln>
          <a:effectLst/>
        </p:spPr>
        <p:txBody>
          <a:bodyPr wrap="square" rtlCol="0" anchor="ctr">
            <a:normAutofit/>
          </a:bodyPr>
          <a:lstStyle/>
          <a:p>
            <a:pPr algn="ctr"/>
            <a:endParaRPr lang="zh-CN" altLang="en-US">
              <a:solidFill>
                <a:srgbClr val="7F7F7F">
                  <a:lumMod val="25000"/>
                </a:srgbClr>
              </a:solidFill>
            </a:endParaRPr>
          </a:p>
        </p:txBody>
      </p:sp>
      <p:sp>
        <p:nvSpPr>
          <p:cNvPr id="5" name="文本框 4"/>
          <p:cNvSpPr txBox="1"/>
          <p:nvPr>
            <p:custDataLst>
              <p:tags r:id="rId5"/>
            </p:custDataLst>
          </p:nvPr>
        </p:nvSpPr>
        <p:spPr>
          <a:xfrm>
            <a:off x="6739890" y="5012690"/>
            <a:ext cx="4423410" cy="944245"/>
          </a:xfrm>
          <a:prstGeom prst="rect">
            <a:avLst/>
          </a:prstGeom>
        </p:spPr>
        <p:txBody>
          <a:bodyPr wrap="square">
            <a:normAutofit/>
          </a:bodyPr>
          <a:lstStyle>
            <a:defPPr>
              <a:defRPr lang="zh-CN"/>
            </a:defPPr>
            <a:lvl1pPr algn="ctr">
              <a:defRPr>
                <a:latin typeface="Calibri Light" panose="020F0302020204030204"/>
              </a:defRPr>
            </a:lvl1pPr>
          </a:lstStyle>
          <a:p>
            <a:r>
              <a:rPr lang="zh-CN" altLang="en-US" dirty="0">
                <a:latin typeface="Arial" panose="020B0604020202020204" pitchFamily="34" charset="0"/>
              </a:rPr>
              <a:t>教育政策过程是一种对受教育权利、资源以及教育行政权力进行分配与调整，以达到更好地保障与促进教育事业发展的目的。</a:t>
            </a:r>
            <a:endParaRPr lang="zh-CN" altLang="en-US" dirty="0">
              <a:latin typeface="Arial" panose="020B0604020202020204" pitchFamily="34" charset="0"/>
            </a:endParaRPr>
          </a:p>
        </p:txBody>
      </p:sp>
      <p:sp>
        <p:nvSpPr>
          <p:cNvPr id="6" name="文本框 5"/>
          <p:cNvSpPr txBox="1"/>
          <p:nvPr>
            <p:custDataLst>
              <p:tags r:id="rId6"/>
            </p:custDataLst>
          </p:nvPr>
        </p:nvSpPr>
        <p:spPr>
          <a:xfrm>
            <a:off x="7047716" y="4443464"/>
            <a:ext cx="3807730" cy="503652"/>
          </a:xfrm>
          <a:prstGeom prst="rect">
            <a:avLst/>
          </a:prstGeom>
          <a:solidFill>
            <a:srgbClr val="55A3A8"/>
          </a:solidFill>
          <a:ln w="12700" cap="flat" cmpd="sng" algn="ctr">
            <a:noFill/>
            <a:prstDash val="solid"/>
            <a:miter lim="800000"/>
          </a:ln>
          <a:effectLst/>
        </p:spPr>
        <p:txBody>
          <a:bodyPr wrap="square" rtlCol="0" anchor="ctr">
            <a:normAutofit/>
          </a:bodyPr>
          <a:lstStyle>
            <a:defPPr>
              <a:defRPr lang="zh-CN"/>
            </a:defPPr>
            <a:lvl1pPr algn="ctr" fontAlgn="base">
              <a:spcBef>
                <a:spcPct val="0"/>
              </a:spcBef>
              <a:spcAft>
                <a:spcPct val="0"/>
              </a:spcAft>
              <a:defRPr sz="2000">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vl6pPr>
              <a:defRPr>
                <a:solidFill>
                  <a:srgbClr val="FFFFFF"/>
                </a:solidFill>
              </a:defRPr>
            </a:lvl6pPr>
            <a:lvl7pPr>
              <a:defRPr>
                <a:solidFill>
                  <a:srgbClr val="FFFFFF"/>
                </a:solidFill>
              </a:defRPr>
            </a:lvl7pPr>
            <a:lvl8pPr>
              <a:defRPr>
                <a:solidFill>
                  <a:srgbClr val="FFFFFF"/>
                </a:solidFill>
              </a:defRPr>
            </a:lvl8pPr>
            <a:lvl9pPr>
              <a:defRPr>
                <a:solidFill>
                  <a:srgbClr val="FFFFFF"/>
                </a:solidFill>
              </a:defRPr>
            </a:lvl9pPr>
          </a:lstStyle>
          <a:p>
            <a:r>
              <a:rPr lang="zh-CN" altLang="en-US" dirty="0">
                <a:latin typeface="Arial" panose="020B0604020202020204" pitchFamily="34" charset="0"/>
                <a:ea typeface="黑体" panose="02010609060101010101" charset="-122"/>
                <a:cs typeface="+mn-ea"/>
              </a:rPr>
              <a:t>（四）分配功能</a:t>
            </a:r>
            <a:endParaRPr lang="zh-CN" altLang="en-US" dirty="0">
              <a:latin typeface="Arial" panose="020B0604020202020204" pitchFamily="34" charset="0"/>
              <a:ea typeface="黑体" panose="02010609060101010101" charset="-122"/>
              <a:cs typeface="+mn-ea"/>
            </a:endParaRPr>
          </a:p>
        </p:txBody>
      </p:sp>
      <p:sp>
        <p:nvSpPr>
          <p:cNvPr id="36" name="文本框 35"/>
          <p:cNvSpPr txBox="1"/>
          <p:nvPr>
            <p:custDataLst>
              <p:tags r:id="rId7"/>
            </p:custDataLst>
          </p:nvPr>
        </p:nvSpPr>
        <p:spPr>
          <a:xfrm>
            <a:off x="871855" y="5064125"/>
            <a:ext cx="4423410" cy="892810"/>
          </a:xfrm>
          <a:prstGeom prst="rect">
            <a:avLst/>
          </a:prstGeom>
        </p:spPr>
        <p:txBody>
          <a:bodyPr wrap="square">
            <a:noAutofit/>
          </a:bodyPr>
          <a:lstStyle>
            <a:defPPr>
              <a:defRPr lang="zh-CN"/>
            </a:defPPr>
            <a:lvl1pPr algn="ctr">
              <a:defRPr>
                <a:latin typeface="Calibri Light" panose="020F0302020204030204"/>
              </a:defRPr>
            </a:lvl1pPr>
          </a:lstStyle>
          <a:p>
            <a:r>
              <a:rPr lang="zh-CN" altLang="en-US" sz="1700" dirty="0">
                <a:latin typeface="Arial" panose="020B0604020202020204" pitchFamily="34" charset="0"/>
              </a:rPr>
              <a:t>任何教育政策都是为了解决一定的教育问题或预防某一教育问题而制定的，具有约束和规范人们行为的作用</a:t>
            </a:r>
            <a:endParaRPr lang="zh-CN" altLang="en-US" sz="1700" dirty="0">
              <a:latin typeface="Arial" panose="020B0604020202020204" pitchFamily="34" charset="0"/>
            </a:endParaRPr>
          </a:p>
        </p:txBody>
      </p:sp>
      <p:sp>
        <p:nvSpPr>
          <p:cNvPr id="37" name="文本框 36"/>
          <p:cNvSpPr txBox="1"/>
          <p:nvPr>
            <p:custDataLst>
              <p:tags r:id="rId8"/>
            </p:custDataLst>
          </p:nvPr>
        </p:nvSpPr>
        <p:spPr>
          <a:xfrm>
            <a:off x="1179641" y="4443464"/>
            <a:ext cx="3807730" cy="503652"/>
          </a:xfrm>
          <a:prstGeom prst="rect">
            <a:avLst/>
          </a:prstGeom>
          <a:solidFill>
            <a:srgbClr val="096492"/>
          </a:solidFill>
          <a:ln w="12700" cap="flat" cmpd="sng" algn="ctr">
            <a:noFill/>
            <a:prstDash val="solid"/>
            <a:miter lim="800000"/>
          </a:ln>
          <a:effectLst/>
        </p:spPr>
        <p:txBody>
          <a:bodyPr wrap="square" rtlCol="0" anchor="ctr">
            <a:normAutofit/>
          </a:bodyPr>
          <a:lstStyle>
            <a:defPPr>
              <a:defRPr lang="zh-CN"/>
            </a:defPPr>
            <a:lvl1pPr algn="ctr" fontAlgn="base">
              <a:spcBef>
                <a:spcPct val="0"/>
              </a:spcBef>
              <a:spcAft>
                <a:spcPct val="0"/>
              </a:spcAft>
              <a:defRPr sz="2000">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vl6pPr>
              <a:defRPr>
                <a:solidFill>
                  <a:srgbClr val="FFFFFF"/>
                </a:solidFill>
              </a:defRPr>
            </a:lvl6pPr>
            <a:lvl7pPr>
              <a:defRPr>
                <a:solidFill>
                  <a:srgbClr val="FFFFFF"/>
                </a:solidFill>
              </a:defRPr>
            </a:lvl7pPr>
            <a:lvl8pPr>
              <a:defRPr>
                <a:solidFill>
                  <a:srgbClr val="FFFFFF"/>
                </a:solidFill>
              </a:defRPr>
            </a:lvl8pPr>
            <a:lvl9pPr>
              <a:defRPr>
                <a:solidFill>
                  <a:srgbClr val="FFFFFF"/>
                </a:solidFill>
              </a:defRPr>
            </a:lvl9pPr>
          </a:lstStyle>
          <a:p>
            <a:r>
              <a:rPr lang="zh-CN" altLang="en-US" dirty="0">
                <a:latin typeface="Arial" panose="020B0604020202020204" pitchFamily="34" charset="0"/>
                <a:ea typeface="黑体" panose="02010609060101010101" charset="-122"/>
                <a:cs typeface="+mn-ea"/>
              </a:rPr>
              <a:t>（三）控制功能</a:t>
            </a:r>
            <a:endParaRPr lang="zh-CN" altLang="en-US" dirty="0">
              <a:latin typeface="Arial" panose="020B0604020202020204" pitchFamily="34" charset="0"/>
              <a:ea typeface="黑体" panose="02010609060101010101" charset="-122"/>
              <a:cs typeface="+mn-ea"/>
            </a:endParaRPr>
          </a:p>
        </p:txBody>
      </p:sp>
      <p:sp>
        <p:nvSpPr>
          <p:cNvPr id="38" name="文本框 37"/>
          <p:cNvSpPr txBox="1"/>
          <p:nvPr>
            <p:custDataLst>
              <p:tags r:id="rId9"/>
            </p:custDataLst>
          </p:nvPr>
        </p:nvSpPr>
        <p:spPr>
          <a:xfrm>
            <a:off x="6739890" y="3141345"/>
            <a:ext cx="4423410" cy="879475"/>
          </a:xfrm>
          <a:prstGeom prst="rect">
            <a:avLst/>
          </a:prstGeom>
        </p:spPr>
        <p:txBody>
          <a:bodyPr wrap="square">
            <a:noAutofit/>
          </a:bodyPr>
          <a:lstStyle>
            <a:defPPr>
              <a:defRPr lang="zh-CN"/>
            </a:defPPr>
            <a:lvl1pPr algn="ctr">
              <a:defRPr>
                <a:latin typeface="Calibri Light" panose="020F0302020204030204"/>
              </a:defRPr>
            </a:lvl1pPr>
          </a:lstStyle>
          <a:p>
            <a:r>
              <a:rPr lang="zh-CN" altLang="en-US" dirty="0">
                <a:latin typeface="Arial" panose="020B0604020202020204" pitchFamily="34" charset="0"/>
              </a:rPr>
              <a:t>教育政策的协调功能，是指教育政策在社会发展过程中能起到协调和平衡各种教育关系的作用。</a:t>
            </a:r>
            <a:endParaRPr lang="zh-CN" altLang="en-US" dirty="0">
              <a:latin typeface="Arial" panose="020B0604020202020204" pitchFamily="34" charset="0"/>
            </a:endParaRPr>
          </a:p>
        </p:txBody>
      </p:sp>
      <p:sp>
        <p:nvSpPr>
          <p:cNvPr id="39" name="文本框 38"/>
          <p:cNvSpPr txBox="1"/>
          <p:nvPr>
            <p:custDataLst>
              <p:tags r:id="rId10"/>
            </p:custDataLst>
          </p:nvPr>
        </p:nvSpPr>
        <p:spPr>
          <a:xfrm>
            <a:off x="7047716" y="2587046"/>
            <a:ext cx="3807730" cy="482221"/>
          </a:xfrm>
          <a:prstGeom prst="rect">
            <a:avLst/>
          </a:prstGeom>
          <a:solidFill>
            <a:srgbClr val="096492"/>
          </a:solidFill>
          <a:ln w="12700" cap="flat" cmpd="sng" algn="ctr">
            <a:noFill/>
            <a:prstDash val="solid"/>
            <a:miter lim="800000"/>
          </a:ln>
          <a:effectLst/>
        </p:spPr>
        <p:txBody>
          <a:bodyPr wrap="square" rtlCol="0" anchor="ctr">
            <a:normAutofit/>
          </a:bodyPr>
          <a:lstStyle>
            <a:defPPr>
              <a:defRPr lang="zh-CN"/>
            </a:defPPr>
            <a:lvl1pPr algn="ctr" fontAlgn="base">
              <a:spcBef>
                <a:spcPct val="0"/>
              </a:spcBef>
              <a:spcAft>
                <a:spcPct val="0"/>
              </a:spcAft>
              <a:defRPr sz="2000">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vl6pPr>
              <a:defRPr>
                <a:solidFill>
                  <a:srgbClr val="FFFFFF"/>
                </a:solidFill>
              </a:defRPr>
            </a:lvl6pPr>
            <a:lvl7pPr>
              <a:defRPr>
                <a:solidFill>
                  <a:srgbClr val="FFFFFF"/>
                </a:solidFill>
              </a:defRPr>
            </a:lvl7pPr>
            <a:lvl8pPr>
              <a:defRPr>
                <a:solidFill>
                  <a:srgbClr val="FFFFFF"/>
                </a:solidFill>
              </a:defRPr>
            </a:lvl8pPr>
            <a:lvl9pPr>
              <a:defRPr>
                <a:solidFill>
                  <a:srgbClr val="FFFFFF"/>
                </a:solidFill>
              </a:defRPr>
            </a:lvl9pPr>
          </a:lstStyle>
          <a:p>
            <a:r>
              <a:rPr lang="zh-CN" altLang="en-US" dirty="0">
                <a:latin typeface="Arial" panose="020B0604020202020204" pitchFamily="34" charset="0"/>
                <a:ea typeface="黑体" panose="02010609060101010101" charset="-122"/>
                <a:cs typeface="+mn-ea"/>
              </a:rPr>
              <a:t>（二）协调功能</a:t>
            </a:r>
            <a:endParaRPr lang="zh-CN" altLang="en-US" dirty="0">
              <a:latin typeface="Arial" panose="020B0604020202020204" pitchFamily="34" charset="0"/>
              <a:ea typeface="黑体" panose="02010609060101010101" charset="-122"/>
              <a:cs typeface="+mn-ea"/>
            </a:endParaRPr>
          </a:p>
        </p:txBody>
      </p:sp>
      <p:sp>
        <p:nvSpPr>
          <p:cNvPr id="40" name="文本框 39"/>
          <p:cNvSpPr txBox="1"/>
          <p:nvPr>
            <p:custDataLst>
              <p:tags r:id="rId11"/>
            </p:custDataLst>
          </p:nvPr>
        </p:nvSpPr>
        <p:spPr>
          <a:xfrm>
            <a:off x="871920" y="3295804"/>
            <a:ext cx="4423171" cy="724932"/>
          </a:xfrm>
          <a:prstGeom prst="rect">
            <a:avLst/>
          </a:prstGeom>
        </p:spPr>
        <p:txBody>
          <a:bodyPr wrap="square">
            <a:normAutofit/>
          </a:bodyPr>
          <a:lstStyle>
            <a:defPPr>
              <a:defRPr lang="zh-CN"/>
            </a:defPPr>
            <a:lvl1pPr algn="ctr">
              <a:defRPr>
                <a:latin typeface="Calibri Light" panose="020F0302020204030204"/>
              </a:defRPr>
            </a:lvl1pPr>
          </a:lstStyle>
          <a:p>
            <a:r>
              <a:rPr lang="zh-CN" altLang="en-US" dirty="0">
                <a:latin typeface="Arial" panose="020B0604020202020204" pitchFamily="34" charset="0"/>
              </a:rPr>
              <a:t>导向功能，是指教育政策对教育教学活动、对人们的行为具有引导作用。</a:t>
            </a:r>
            <a:endParaRPr lang="zh-CN" altLang="en-US" dirty="0">
              <a:latin typeface="Arial" panose="020B0604020202020204" pitchFamily="34" charset="0"/>
            </a:endParaRPr>
          </a:p>
        </p:txBody>
      </p:sp>
      <p:sp>
        <p:nvSpPr>
          <p:cNvPr id="41" name="文本框 40"/>
          <p:cNvSpPr txBox="1"/>
          <p:nvPr>
            <p:custDataLst>
              <p:tags r:id="rId12"/>
            </p:custDataLst>
          </p:nvPr>
        </p:nvSpPr>
        <p:spPr>
          <a:xfrm>
            <a:off x="1179641" y="2587046"/>
            <a:ext cx="3807730" cy="482221"/>
          </a:xfrm>
          <a:prstGeom prst="rect">
            <a:avLst/>
          </a:prstGeom>
          <a:solidFill>
            <a:srgbClr val="55A3A8"/>
          </a:solidFill>
          <a:ln w="12700" cap="flat" cmpd="sng" algn="ctr">
            <a:noFill/>
            <a:prstDash val="solid"/>
            <a:miter lim="800000"/>
          </a:ln>
          <a:effectLst/>
        </p:spPr>
        <p:txBody>
          <a:bodyPr wrap="square" rtlCol="0" anchor="ctr">
            <a:normAutofit/>
          </a:bodyPr>
          <a:lstStyle>
            <a:defPPr>
              <a:defRPr lang="zh-CN"/>
            </a:defPPr>
            <a:lvl1pPr algn="ctr" fontAlgn="base">
              <a:spcBef>
                <a:spcPct val="0"/>
              </a:spcBef>
              <a:spcAft>
                <a:spcPct val="0"/>
              </a:spcAft>
              <a:defRPr sz="2000">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vl6pPr>
              <a:defRPr>
                <a:solidFill>
                  <a:srgbClr val="FFFFFF"/>
                </a:solidFill>
              </a:defRPr>
            </a:lvl6pPr>
            <a:lvl7pPr>
              <a:defRPr>
                <a:solidFill>
                  <a:srgbClr val="FFFFFF"/>
                </a:solidFill>
              </a:defRPr>
            </a:lvl7pPr>
            <a:lvl8pPr>
              <a:defRPr>
                <a:solidFill>
                  <a:srgbClr val="FFFFFF"/>
                </a:solidFill>
              </a:defRPr>
            </a:lvl8pPr>
            <a:lvl9pPr>
              <a:defRPr>
                <a:solidFill>
                  <a:srgbClr val="FFFFFF"/>
                </a:solidFill>
              </a:defRPr>
            </a:lvl9pPr>
          </a:lstStyle>
          <a:p>
            <a:r>
              <a:rPr lang="zh-CN" altLang="en-US" dirty="0">
                <a:latin typeface="Arial" panose="020B0604020202020204" pitchFamily="34" charset="0"/>
                <a:ea typeface="黑体" panose="02010609060101010101" charset="-122"/>
                <a:cs typeface="+mn-ea"/>
              </a:rPr>
              <a:t>（一）导向功能</a:t>
            </a:r>
            <a:endParaRPr lang="zh-CN" altLang="en-US" dirty="0">
              <a:latin typeface="Arial" panose="020B0604020202020204" pitchFamily="34" charset="0"/>
              <a:ea typeface="黑体" panose="02010609060101010101" charset="-122"/>
              <a:cs typeface="+mn-ea"/>
            </a:endParaRPr>
          </a:p>
        </p:txBody>
      </p:sp>
    </p:spTree>
  </p:cSld>
  <p:clrMapOvr>
    <a:masterClrMapping/>
  </p:clrMapOvr>
  <p:transition spd="slow">
    <p:push dir="u"/>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68787_2*l_i*1_1"/>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0.xml><?xml version="1.0" encoding="utf-8"?>
<p:tagLst xmlns:p="http://schemas.openxmlformats.org/presentationml/2006/main">
  <p:tag name="KSO_WM_UNIT_VALUE" val="107*95"/>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68787_2*l_x*1_1"/>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00.xml><?xml version="1.0" encoding="utf-8"?>
<p:tagLst xmlns:p="http://schemas.openxmlformats.org/presentationml/2006/main">
  <p:tag name="KSO_WM_TEMPLATE_CATEGORY" val="diagram"/>
  <p:tag name="KSO_WM_TEMPLATE_INDEX" val="20181201"/>
  <p:tag name="KSO_WM_UNIT_TYPE" val="l_i"/>
  <p:tag name="KSO_WM_UNIT_INDEX" val="1_13"/>
  <p:tag name="KSO_WM_UNIT_ID" val="diagram20181201_2*l_i*1_1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1.xml><?xml version="1.0" encoding="utf-8"?>
<p:tagLst xmlns:p="http://schemas.openxmlformats.org/presentationml/2006/main">
  <p:tag name="KSO_WM_TEMPLATE_CATEGORY" val="diagram"/>
  <p:tag name="KSO_WM_TEMPLATE_INDEX" val="20181201"/>
  <p:tag name="KSO_WM_UNIT_TYPE" val="l_i"/>
  <p:tag name="KSO_WM_UNIT_INDEX" val="1_14"/>
  <p:tag name="KSO_WM_UNIT_ID" val="diagram20181201_2*l_i*1_1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2.xml><?xml version="1.0" encoding="utf-8"?>
<p:tagLst xmlns:p="http://schemas.openxmlformats.org/presentationml/2006/main">
  <p:tag name="KSO_WM_TEMPLATE_CATEGORY" val="diagram"/>
  <p:tag name="KSO_WM_TEMPLATE_INDEX" val="20181201"/>
  <p:tag name="KSO_WM_UNIT_TYPE" val="l_i"/>
  <p:tag name="KSO_WM_UNIT_INDEX" val="1_15"/>
  <p:tag name="KSO_WM_UNIT_ID" val="diagram20181201_2*l_i*1_1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3.xml><?xml version="1.0" encoding="utf-8"?>
<p:tagLst xmlns:p="http://schemas.openxmlformats.org/presentationml/2006/main">
  <p:tag name="KSO_WM_TEMPLATE_CATEGORY" val="diagram"/>
  <p:tag name="KSO_WM_TEMPLATE_INDEX" val="20181201"/>
  <p:tag name="KSO_WM_UNIT_TYPE" val="l_i"/>
  <p:tag name="KSO_WM_UNIT_INDEX" val="1_16"/>
  <p:tag name="KSO_WM_UNIT_ID" val="diagram20181201_2*l_i*1_1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4.xml><?xml version="1.0" encoding="utf-8"?>
<p:tagLst xmlns:p="http://schemas.openxmlformats.org/presentationml/2006/main">
  <p:tag name="KSO_WM_TEMPLATE_CATEGORY" val="diagram"/>
  <p:tag name="KSO_WM_TEMPLATE_INDEX" val="20181201"/>
  <p:tag name="KSO_WM_UNIT_TYPE" val="l_i"/>
  <p:tag name="KSO_WM_UNIT_INDEX" val="1_17"/>
  <p:tag name="KSO_WM_UNIT_ID" val="diagram20181201_2*l_i*1_1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5.xml><?xml version="1.0" encoding="utf-8"?>
<p:tagLst xmlns:p="http://schemas.openxmlformats.org/presentationml/2006/main">
  <p:tag name="KSO_WM_TEMPLATE_CATEGORY" val="diagram"/>
  <p:tag name="KSO_WM_TEMPLATE_INDEX" val="20181201"/>
  <p:tag name="KSO_WM_UNIT_TYPE" val="l_i"/>
  <p:tag name="KSO_WM_UNIT_INDEX" val="1_18"/>
  <p:tag name="KSO_WM_UNIT_ID" val="diagram20181201_2*l_i*1_1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6.xml><?xml version="1.0" encoding="utf-8"?>
<p:tagLst xmlns:p="http://schemas.openxmlformats.org/presentationml/2006/main">
  <p:tag name="KSO_WM_TEMPLATE_CATEGORY" val="diagram"/>
  <p:tag name="KSO_WM_TEMPLATE_INDEX" val="20181201"/>
  <p:tag name="KSO_WM_UNIT_TYPE" val="l_i"/>
  <p:tag name="KSO_WM_UNIT_INDEX" val="1_19"/>
  <p:tag name="KSO_WM_UNIT_ID" val="diagram20181201_2*l_i*1_1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7.xml><?xml version="1.0" encoding="utf-8"?>
<p:tagLst xmlns:p="http://schemas.openxmlformats.org/presentationml/2006/main">
  <p:tag name="KSO_WM_TEMPLATE_CATEGORY" val="diagram"/>
  <p:tag name="KSO_WM_TEMPLATE_INDEX" val="20181201"/>
  <p:tag name="KSO_WM_UNIT_TYPE" val="l_i"/>
  <p:tag name="KSO_WM_UNIT_INDEX" val="1_20"/>
  <p:tag name="KSO_WM_UNIT_ID" val="diagram20181201_2*l_i*1_2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8.xml><?xml version="1.0" encoding="utf-8"?>
<p:tagLst xmlns:p="http://schemas.openxmlformats.org/presentationml/2006/main">
  <p:tag name="KSO_WM_TEMPLATE_CATEGORY" val="diagram"/>
  <p:tag name="KSO_WM_TEMPLATE_INDEX" val="20181201"/>
  <p:tag name="KSO_WM_UNIT_TYPE" val="l_i"/>
  <p:tag name="KSO_WM_UNIT_INDEX" val="1_21"/>
  <p:tag name="KSO_WM_UNIT_ID" val="diagram20181201_2*l_i*1_2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9.xml><?xml version="1.0" encoding="utf-8"?>
<p:tagLst xmlns:p="http://schemas.openxmlformats.org/presentationml/2006/main">
  <p:tag name="KSO_WM_TEMPLATE_CATEGORY" val="diagram"/>
  <p:tag name="KSO_WM_TEMPLATE_INDEX" val="20181201"/>
  <p:tag name="KSO_WM_UNIT_TYPE" val="l_i"/>
  <p:tag name="KSO_WM_UNIT_INDEX" val="1_22"/>
  <p:tag name="KSO_WM_UNIT_ID" val="diagram20181201_2*l_i*1_2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xml><?xml version="1.0" encoding="utf-8"?>
<p:tagLst xmlns:p="http://schemas.openxmlformats.org/presentationml/2006/main">
  <p:tag name="KSO_WM_UNIT_VALUE" val="107*107"/>
  <p:tag name="KSO_WM_UNIT_HIGHLIGHT" val="0"/>
  <p:tag name="KSO_WM_UNIT_COMPATIBLE" val="0"/>
  <p:tag name="KSO_WM_UNIT_DIAGRAM_ISNUMVISUAL" val="0"/>
  <p:tag name="KSO_WM_UNIT_DIAGRAM_ISREFERUNIT" val="0"/>
  <p:tag name="KSO_WM_DIAGRAM_GROUP_CODE" val="l1-1"/>
  <p:tag name="KSO_WM_UNIT_TYPE" val="l_x"/>
  <p:tag name="KSO_WM_UNIT_INDEX" val="1_7"/>
  <p:tag name="KSO_WM_UNIT_ID" val="diagram20168787_2*l_x*1_7"/>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10.xml><?xml version="1.0" encoding="utf-8"?>
<p:tagLst xmlns:p="http://schemas.openxmlformats.org/presentationml/2006/main">
  <p:tag name="KSO_WM_TEMPLATE_CATEGORY" val="diagram"/>
  <p:tag name="KSO_WM_TEMPLATE_INDEX" val="20181201"/>
  <p:tag name="KSO_WM_UNIT_TYPE" val="l_i"/>
  <p:tag name="KSO_WM_UNIT_INDEX" val="1_23"/>
  <p:tag name="KSO_WM_UNIT_ID" val="diagram20181201_2*l_i*1_2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1.xml><?xml version="1.0" encoding="utf-8"?>
<p:tagLst xmlns:p="http://schemas.openxmlformats.org/presentationml/2006/main">
  <p:tag name="KSO_WM_TEMPLATE_CATEGORY" val="diagram"/>
  <p:tag name="KSO_WM_TEMPLATE_INDEX" val="20181201"/>
  <p:tag name="KSO_WM_UNIT_TYPE" val="l_i"/>
  <p:tag name="KSO_WM_UNIT_INDEX" val="1_24"/>
  <p:tag name="KSO_WM_UNIT_ID" val="diagram20181201_2*l_i*1_2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2.xml><?xml version="1.0" encoding="utf-8"?>
<p:tagLst xmlns:p="http://schemas.openxmlformats.org/presentationml/2006/main">
  <p:tag name="KSO_WM_TEMPLATE_CATEGORY" val="diagram"/>
  <p:tag name="KSO_WM_TEMPLATE_INDEX" val="20181201"/>
  <p:tag name="KSO_WM_UNIT_TYPE" val="l_i"/>
  <p:tag name="KSO_WM_UNIT_INDEX" val="1_25"/>
  <p:tag name="KSO_WM_UNIT_ID" val="diagram20181201_2*l_i*1_2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3.xml><?xml version="1.0" encoding="utf-8"?>
<p:tagLst xmlns:p="http://schemas.openxmlformats.org/presentationml/2006/main">
  <p:tag name="KSO_WM_TEMPLATE_CATEGORY" val="diagram"/>
  <p:tag name="KSO_WM_TEMPLATE_INDEX" val="20181201"/>
  <p:tag name="KSO_WM_UNIT_TYPE" val="l_i"/>
  <p:tag name="KSO_WM_UNIT_INDEX" val="1_26"/>
  <p:tag name="KSO_WM_UNIT_ID" val="diagram20181201_2*l_i*1_2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4.xml><?xml version="1.0" encoding="utf-8"?>
<p:tagLst xmlns:p="http://schemas.openxmlformats.org/presentationml/2006/main">
  <p:tag name="KSO_WM_TEMPLATE_CATEGORY" val="diagram"/>
  <p:tag name="KSO_WM_TEMPLATE_INDEX" val="20181201"/>
  <p:tag name="KSO_WM_UNIT_TYPE" val="l_i"/>
  <p:tag name="KSO_WM_UNIT_INDEX" val="1_27"/>
  <p:tag name="KSO_WM_UNIT_ID" val="diagram20181201_2*l_i*1_2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5.xml><?xml version="1.0" encoding="utf-8"?>
<p:tagLst xmlns:p="http://schemas.openxmlformats.org/presentationml/2006/main">
  <p:tag name="KSO_WM_TEMPLATE_CATEGORY" val="diagram"/>
  <p:tag name="KSO_WM_TEMPLATE_INDEX" val="20181201"/>
  <p:tag name="KSO_WM_UNIT_TYPE" val="l_i"/>
  <p:tag name="KSO_WM_UNIT_INDEX" val="1_28"/>
  <p:tag name="KSO_WM_UNIT_ID" val="diagram20181201_2*l_i*1_2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6.xml><?xml version="1.0" encoding="utf-8"?>
<p:tagLst xmlns:p="http://schemas.openxmlformats.org/presentationml/2006/main">
  <p:tag name="KSO_WM_TEMPLATE_CATEGORY" val="diagram"/>
  <p:tag name="KSO_WM_TEMPLATE_INDEX" val="20181201"/>
  <p:tag name="KSO_WM_UNIT_TYPE" val="l_i"/>
  <p:tag name="KSO_WM_UNIT_INDEX" val="1_29"/>
  <p:tag name="KSO_WM_UNIT_ID" val="diagram20181201_2*l_i*1_2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7.xml><?xml version="1.0" encoding="utf-8"?>
<p:tagLst xmlns:p="http://schemas.openxmlformats.org/presentationml/2006/main">
  <p:tag name="KSO_WM_TEMPLATE_CATEGORY" val="diagram"/>
  <p:tag name="KSO_WM_TEMPLATE_INDEX" val="20181201"/>
  <p:tag name="KSO_WM_UNIT_TYPE" val="l_i"/>
  <p:tag name="KSO_WM_UNIT_INDEX" val="1_30"/>
  <p:tag name="KSO_WM_UNIT_ID" val="diagram20181201_2*l_i*1_3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8.xml><?xml version="1.0" encoding="utf-8"?>
<p:tagLst xmlns:p="http://schemas.openxmlformats.org/presentationml/2006/main">
  <p:tag name="KSO_WM_TEMPLATE_CATEGORY" val="diagram"/>
  <p:tag name="KSO_WM_TEMPLATE_INDEX" val="20181201"/>
  <p:tag name="KSO_WM_UNIT_TYPE" val="l_i"/>
  <p:tag name="KSO_WM_UNIT_INDEX" val="1_31"/>
  <p:tag name="KSO_WM_UNIT_ID" val="diagram20181201_2*l_i*1_3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9.xml><?xml version="1.0" encoding="utf-8"?>
<p:tagLst xmlns:p="http://schemas.openxmlformats.org/presentationml/2006/main">
  <p:tag name="KSO_WM_TAG_VERSION" val="1.0"/>
  <p:tag name="KSO_WM_BEAUTIFY_FLAG" val="#wm#"/>
  <p:tag name="KSO_WM_UNIT_TYPE" val="i"/>
  <p:tag name="KSO_WM_UNIT_ID" val="diagram20181201_2*i*63"/>
  <p:tag name="KSO_WM_TEMPLATE_CATEGORY" val="diagram"/>
  <p:tag name="KSO_WM_TEMPLATE_INDEX" val="20181201"/>
  <p:tag name="KSO_WM_UNIT_INDEX" val="63"/>
</p:tagLst>
</file>

<file path=ppt/tags/tag12.xml><?xml version="1.0" encoding="utf-8"?>
<p:tagLst xmlns:p="http://schemas.openxmlformats.org/presentationml/2006/main">
  <p:tag name="KSO_WM_UNIT_VALUE" val="107*109"/>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168787_2*l_h_x*1_1_1"/>
  <p:tag name="KSO_WM_TEMPLATE_CATEGORY" val="diagram"/>
  <p:tag name="KSO_WM_TEMPLATE_INDEX" val="2016878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0.xml><?xml version="1.0" encoding="utf-8"?>
<p:tagLst xmlns:p="http://schemas.openxmlformats.org/presentationml/2006/main">
  <p:tag name="KSO_WM_TEMPLATE_CATEGORY" val="diagram"/>
  <p:tag name="KSO_WM_TEMPLATE_INDEX" val="20181201"/>
  <p:tag name="KSO_WM_UNIT_TYPE" val="l_i"/>
  <p:tag name="KSO_WM_UNIT_INDEX" val="1_32"/>
  <p:tag name="KSO_WM_UNIT_ID" val="diagram20181201_2*l_i*1_3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1.xml><?xml version="1.0" encoding="utf-8"?>
<p:tagLst xmlns:p="http://schemas.openxmlformats.org/presentationml/2006/main">
  <p:tag name="KSO_WM_TEMPLATE_CATEGORY" val="diagram"/>
  <p:tag name="KSO_WM_TEMPLATE_INDEX" val="20181201"/>
  <p:tag name="KSO_WM_UNIT_TYPE" val="l_i"/>
  <p:tag name="KSO_WM_UNIT_INDEX" val="1_33"/>
  <p:tag name="KSO_WM_UNIT_ID" val="diagram20181201_2*l_i*1_3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2.xml><?xml version="1.0" encoding="utf-8"?>
<p:tagLst xmlns:p="http://schemas.openxmlformats.org/presentationml/2006/main">
  <p:tag name="KSO_WM_TEMPLATE_CATEGORY" val="diagram"/>
  <p:tag name="KSO_WM_TEMPLATE_INDEX" val="20181201"/>
  <p:tag name="KSO_WM_UNIT_TYPE" val="l_i"/>
  <p:tag name="KSO_WM_UNIT_INDEX" val="1_34"/>
  <p:tag name="KSO_WM_UNIT_ID" val="diagram20181201_2*l_i*1_3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3.xml><?xml version="1.0" encoding="utf-8"?>
<p:tagLst xmlns:p="http://schemas.openxmlformats.org/presentationml/2006/main">
  <p:tag name="KSO_WM_TEMPLATE_CATEGORY" val="diagram"/>
  <p:tag name="KSO_WM_TEMPLATE_INDEX" val="20181201"/>
  <p:tag name="KSO_WM_UNIT_TYPE" val="l_i"/>
  <p:tag name="KSO_WM_UNIT_INDEX" val="1_35"/>
  <p:tag name="KSO_WM_UNIT_ID" val="diagram20181201_2*l_i*1_3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4.xml><?xml version="1.0" encoding="utf-8"?>
<p:tagLst xmlns:p="http://schemas.openxmlformats.org/presentationml/2006/main">
  <p:tag name="KSO_WM_TEMPLATE_CATEGORY" val="diagram"/>
  <p:tag name="KSO_WM_TEMPLATE_INDEX" val="20181201"/>
  <p:tag name="KSO_WM_UNIT_TYPE" val="l_i"/>
  <p:tag name="KSO_WM_UNIT_INDEX" val="1_36"/>
  <p:tag name="KSO_WM_UNIT_ID" val="diagram20181201_2*l_i*1_3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5.xml><?xml version="1.0" encoding="utf-8"?>
<p:tagLst xmlns:p="http://schemas.openxmlformats.org/presentationml/2006/main">
  <p:tag name="KSO_WM_TEMPLATE_CATEGORY" val="diagram"/>
  <p:tag name="KSO_WM_TEMPLATE_INDEX" val="20181201"/>
  <p:tag name="KSO_WM_UNIT_TYPE" val="l_i"/>
  <p:tag name="KSO_WM_UNIT_INDEX" val="1_37"/>
  <p:tag name="KSO_WM_UNIT_ID" val="diagram20181201_2*l_i*1_3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6.xml><?xml version="1.0" encoding="utf-8"?>
<p:tagLst xmlns:p="http://schemas.openxmlformats.org/presentationml/2006/main">
  <p:tag name="KSO_WM_TEMPLATE_CATEGORY" val="diagram"/>
  <p:tag name="KSO_WM_TEMPLATE_INDEX" val="20181201"/>
  <p:tag name="KSO_WM_UNIT_TYPE" val="l_i"/>
  <p:tag name="KSO_WM_UNIT_INDEX" val="1_38"/>
  <p:tag name="KSO_WM_UNIT_ID" val="diagram20181201_2*l_i*1_3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7.xml><?xml version="1.0" encoding="utf-8"?>
<p:tagLst xmlns:p="http://schemas.openxmlformats.org/presentationml/2006/main">
  <p:tag name="KSO_WM_TEMPLATE_CATEGORY" val="diagram"/>
  <p:tag name="KSO_WM_TEMPLATE_INDEX" val="20181201"/>
  <p:tag name="KSO_WM_UNIT_TYPE" val="l_i"/>
  <p:tag name="KSO_WM_UNIT_INDEX" val="1_39"/>
  <p:tag name="KSO_WM_UNIT_ID" val="diagram20181201_2*l_i*1_3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8.xml><?xml version="1.0" encoding="utf-8"?>
<p:tagLst xmlns:p="http://schemas.openxmlformats.org/presentationml/2006/main">
  <p:tag name="KSO_WM_TEMPLATE_CATEGORY" val="diagram"/>
  <p:tag name="KSO_WM_TEMPLATE_INDEX" val="20181201"/>
  <p:tag name="KSO_WM_UNIT_TYPE" val="l_i"/>
  <p:tag name="KSO_WM_UNIT_INDEX" val="1_40"/>
  <p:tag name="KSO_WM_UNIT_ID" val="diagram20181201_2*l_i*1_4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9.xml><?xml version="1.0" encoding="utf-8"?>
<p:tagLst xmlns:p="http://schemas.openxmlformats.org/presentationml/2006/main">
  <p:tag name="KSO_WM_TEMPLATE_CATEGORY" val="diagram"/>
  <p:tag name="KSO_WM_TEMPLATE_INDEX" val="20181201"/>
  <p:tag name="KSO_WM_UNIT_TYPE" val="l_i"/>
  <p:tag name="KSO_WM_UNIT_INDEX" val="1_41"/>
  <p:tag name="KSO_WM_UNIT_ID" val="diagram20181201_2*l_i*1_4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168787_2*l_h_i*1_1_3"/>
  <p:tag name="KSO_WM_TEMPLATE_CATEGORY" val="diagram"/>
  <p:tag name="KSO_WM_TEMPLATE_INDEX" val="20168787"/>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130.xml><?xml version="1.0" encoding="utf-8"?>
<p:tagLst xmlns:p="http://schemas.openxmlformats.org/presentationml/2006/main">
  <p:tag name="KSO_WM_TEMPLATE_CATEGORY" val="diagram"/>
  <p:tag name="KSO_WM_TEMPLATE_INDEX" val="20181201"/>
  <p:tag name="KSO_WM_UNIT_TYPE" val="l_i"/>
  <p:tag name="KSO_WM_UNIT_INDEX" val="1_42"/>
  <p:tag name="KSO_WM_UNIT_ID" val="diagram20181201_2*l_i*1_4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1.xml><?xml version="1.0" encoding="utf-8"?>
<p:tagLst xmlns:p="http://schemas.openxmlformats.org/presentationml/2006/main">
  <p:tag name="KSO_WM_TEMPLATE_CATEGORY" val="diagram"/>
  <p:tag name="KSO_WM_TEMPLATE_INDEX" val="20181201"/>
  <p:tag name="KSO_WM_UNIT_TYPE" val="l_i"/>
  <p:tag name="KSO_WM_UNIT_INDEX" val="1_43"/>
  <p:tag name="KSO_WM_UNIT_ID" val="diagram20181201_2*l_i*1_4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2.xml><?xml version="1.0" encoding="utf-8"?>
<p:tagLst xmlns:p="http://schemas.openxmlformats.org/presentationml/2006/main">
  <p:tag name="KSO_WM_TEMPLATE_CATEGORY" val="diagram"/>
  <p:tag name="KSO_WM_TEMPLATE_INDEX" val="20181201"/>
  <p:tag name="KSO_WM_UNIT_TYPE" val="l_i"/>
  <p:tag name="KSO_WM_UNIT_INDEX" val="1_44"/>
  <p:tag name="KSO_WM_UNIT_ID" val="diagram20181201_2*l_i*1_4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3.xml><?xml version="1.0" encoding="utf-8"?>
<p:tagLst xmlns:p="http://schemas.openxmlformats.org/presentationml/2006/main">
  <p:tag name="KSO_WM_TEMPLATE_CATEGORY" val="diagram"/>
  <p:tag name="KSO_WM_TEMPLATE_INDEX" val="20181201"/>
  <p:tag name="KSO_WM_UNIT_TYPE" val="l_i"/>
  <p:tag name="KSO_WM_UNIT_INDEX" val="1_45"/>
  <p:tag name="KSO_WM_UNIT_ID" val="diagram20181201_2*l_i*1_4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4.xml><?xml version="1.0" encoding="utf-8"?>
<p:tagLst xmlns:p="http://schemas.openxmlformats.org/presentationml/2006/main">
  <p:tag name="KSO_WM_TEMPLATE_CATEGORY" val="diagram"/>
  <p:tag name="KSO_WM_TEMPLATE_INDEX" val="20181201"/>
  <p:tag name="KSO_WM_UNIT_TYPE" val="l_i"/>
  <p:tag name="KSO_WM_UNIT_INDEX" val="1_46"/>
  <p:tag name="KSO_WM_UNIT_ID" val="diagram20181201_2*l_i*1_4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5.xml><?xml version="1.0" encoding="utf-8"?>
<p:tagLst xmlns:p="http://schemas.openxmlformats.org/presentationml/2006/main">
  <p:tag name="KSO_WM_TEMPLATE_CATEGORY" val="diagram"/>
  <p:tag name="KSO_WM_TEMPLATE_INDEX" val="20181201"/>
  <p:tag name="KSO_WM_UNIT_TYPE" val="l_i"/>
  <p:tag name="KSO_WM_UNIT_INDEX" val="1_47"/>
  <p:tag name="KSO_WM_UNIT_ID" val="diagram20181201_2*l_i*1_4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6.xml><?xml version="1.0" encoding="utf-8"?>
<p:tagLst xmlns:p="http://schemas.openxmlformats.org/presentationml/2006/main">
  <p:tag name="KSO_WM_TEMPLATE_CATEGORY" val="diagram"/>
  <p:tag name="KSO_WM_TEMPLATE_INDEX" val="20181201"/>
  <p:tag name="KSO_WM_UNIT_TYPE" val="l_i"/>
  <p:tag name="KSO_WM_UNIT_INDEX" val="1_48"/>
  <p:tag name="KSO_WM_UNIT_ID" val="diagram20181201_2*l_i*1_4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7.xml><?xml version="1.0" encoding="utf-8"?>
<p:tagLst xmlns:p="http://schemas.openxmlformats.org/presentationml/2006/main">
  <p:tag name="KSO_WM_TEMPLATE_CATEGORY" val="diagram"/>
  <p:tag name="KSO_WM_TEMPLATE_INDEX" val="20181201"/>
  <p:tag name="KSO_WM_UNIT_TYPE" val="l_i"/>
  <p:tag name="KSO_WM_UNIT_INDEX" val="1_49"/>
  <p:tag name="KSO_WM_UNIT_ID" val="diagram20181201_2*l_i*1_4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8.xml><?xml version="1.0" encoding="utf-8"?>
<p:tagLst xmlns:p="http://schemas.openxmlformats.org/presentationml/2006/main">
  <p:tag name="KSO_WM_TEMPLATE_CATEGORY" val="diagram"/>
  <p:tag name="KSO_WM_TEMPLATE_INDEX" val="20181201"/>
  <p:tag name="KSO_WM_UNIT_TYPE" val="l_i"/>
  <p:tag name="KSO_WM_UNIT_INDEX" val="1_50"/>
  <p:tag name="KSO_WM_UNIT_ID" val="diagram20181201_2*l_i*1_5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9.xml><?xml version="1.0" encoding="utf-8"?>
<p:tagLst xmlns:p="http://schemas.openxmlformats.org/presentationml/2006/main">
  <p:tag name="KSO_WM_TEMPLATE_CATEGORY" val="diagram"/>
  <p:tag name="KSO_WM_TEMPLATE_INDEX" val="20181201"/>
  <p:tag name="KSO_WM_UNIT_TYPE" val="l_i"/>
  <p:tag name="KSO_WM_UNIT_INDEX" val="1_51"/>
  <p:tag name="KSO_WM_UNIT_ID" val="diagram20181201_2*l_i*1_5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68787_2*l_h_i*1_1_2"/>
  <p:tag name="KSO_WM_TEMPLATE_CATEGORY" val="diagram"/>
  <p:tag name="KSO_WM_TEMPLATE_INDEX" val="2016878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40.xml><?xml version="1.0" encoding="utf-8"?>
<p:tagLst xmlns:p="http://schemas.openxmlformats.org/presentationml/2006/main">
  <p:tag name="KSO_WM_TEMPLATE_CATEGORY" val="diagram"/>
  <p:tag name="KSO_WM_TEMPLATE_INDEX" val="20181201"/>
  <p:tag name="KSO_WM_UNIT_TYPE" val="l_i"/>
  <p:tag name="KSO_WM_UNIT_INDEX" val="1_52"/>
  <p:tag name="KSO_WM_UNIT_ID" val="diagram20181201_2*l_i*1_5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1.xml><?xml version="1.0" encoding="utf-8"?>
<p:tagLst xmlns:p="http://schemas.openxmlformats.org/presentationml/2006/main">
  <p:tag name="KSO_WM_TEMPLATE_CATEGORY" val="diagram"/>
  <p:tag name="KSO_WM_TEMPLATE_INDEX" val="20181201"/>
  <p:tag name="KSO_WM_UNIT_TYPE" val="l_i"/>
  <p:tag name="KSO_WM_UNIT_INDEX" val="1_53"/>
  <p:tag name="KSO_WM_UNIT_ID" val="diagram20181201_2*l_i*1_5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2.xml><?xml version="1.0" encoding="utf-8"?>
<p:tagLst xmlns:p="http://schemas.openxmlformats.org/presentationml/2006/main">
  <p:tag name="KSO_WM_TEMPLATE_CATEGORY" val="diagram"/>
  <p:tag name="KSO_WM_TEMPLATE_INDEX" val="20181201"/>
  <p:tag name="KSO_WM_UNIT_TYPE" val="l_i"/>
  <p:tag name="KSO_WM_UNIT_INDEX" val="1_54"/>
  <p:tag name="KSO_WM_UNIT_ID" val="diagram20181201_2*l_i*1_5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3.xml><?xml version="1.0" encoding="utf-8"?>
<p:tagLst xmlns:p="http://schemas.openxmlformats.org/presentationml/2006/main">
  <p:tag name="KSO_WM_TEMPLATE_CATEGORY" val="diagram"/>
  <p:tag name="KSO_WM_TEMPLATE_INDEX" val="20181201"/>
  <p:tag name="KSO_WM_UNIT_TYPE" val="l_i"/>
  <p:tag name="KSO_WM_UNIT_INDEX" val="1_55"/>
  <p:tag name="KSO_WM_UNIT_ID" val="diagram20181201_2*l_i*1_5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4.xml><?xml version="1.0" encoding="utf-8"?>
<p:tagLst xmlns:p="http://schemas.openxmlformats.org/presentationml/2006/main">
  <p:tag name="KSO_WM_TEMPLATE_CATEGORY" val="diagram"/>
  <p:tag name="KSO_WM_TEMPLATE_INDEX" val="20181201"/>
  <p:tag name="KSO_WM_UNIT_TYPE" val="l_i"/>
  <p:tag name="KSO_WM_UNIT_INDEX" val="1_56"/>
  <p:tag name="KSO_WM_UNIT_ID" val="diagram20181201_2*l_i*1_5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5.xml><?xml version="1.0" encoding="utf-8"?>
<p:tagLst xmlns:p="http://schemas.openxmlformats.org/presentationml/2006/main">
  <p:tag name="KSO_WM_TEMPLATE_CATEGORY" val="diagram"/>
  <p:tag name="KSO_WM_TEMPLATE_INDEX" val="20181201"/>
  <p:tag name="KSO_WM_UNIT_TYPE" val="l_i"/>
  <p:tag name="KSO_WM_UNIT_INDEX" val="1_57"/>
  <p:tag name="KSO_WM_UNIT_ID" val="diagram20181201_2*l_i*1_5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6.xml><?xml version="1.0" encoding="utf-8"?>
<p:tagLst xmlns:p="http://schemas.openxmlformats.org/presentationml/2006/main">
  <p:tag name="KSO_WM_TEMPLATE_CATEGORY" val="diagram"/>
  <p:tag name="KSO_WM_TEMPLATE_INDEX" val="20181201"/>
  <p:tag name="KSO_WM_UNIT_TYPE" val="l_i"/>
  <p:tag name="KSO_WM_UNIT_INDEX" val="1_58"/>
  <p:tag name="KSO_WM_UNIT_ID" val="diagram20181201_2*l_i*1_5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7.xml><?xml version="1.0" encoding="utf-8"?>
<p:tagLst xmlns:p="http://schemas.openxmlformats.org/presentationml/2006/main">
  <p:tag name="KSO_WM_TEMPLATE_CATEGORY" val="diagram"/>
  <p:tag name="KSO_WM_TEMPLATE_INDEX" val="20181201"/>
  <p:tag name="KSO_WM_UNIT_TYPE" val="l_i"/>
  <p:tag name="KSO_WM_UNIT_INDEX" val="1_59"/>
  <p:tag name="KSO_WM_UNIT_ID" val="diagram20181201_2*l_i*1_5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8.xml><?xml version="1.0" encoding="utf-8"?>
<p:tagLst xmlns:p="http://schemas.openxmlformats.org/presentationml/2006/main">
  <p:tag name="KSO_WM_TEMPLATE_CATEGORY" val="diagram"/>
  <p:tag name="KSO_WM_TEMPLATE_INDEX" val="20181201"/>
  <p:tag name="KSO_WM_UNIT_TYPE" val="l_i"/>
  <p:tag name="KSO_WM_UNIT_INDEX" val="1_60"/>
  <p:tag name="KSO_WM_UNIT_ID" val="diagram20181201_2*l_i*1_6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9.xml><?xml version="1.0" encoding="utf-8"?>
<p:tagLst xmlns:p="http://schemas.openxmlformats.org/presentationml/2006/main">
  <p:tag name="KSO_WM_TEMPLATE_CATEGORY" val="diagram"/>
  <p:tag name="KSO_WM_TEMPLATE_INDEX" val="20181201"/>
  <p:tag name="KSO_WM_UNIT_TYPE" val="l_i"/>
  <p:tag name="KSO_WM_UNIT_INDEX" val="1_61"/>
  <p:tag name="KSO_WM_UNIT_ID" val="diagram20181201_2*l_i*1_6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5.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68787_2*l_h_a*1_1_1"/>
  <p:tag name="KSO_WM_TEMPLATE_CATEGORY" val="diagram"/>
  <p:tag name="KSO_WM_TEMPLATE_INDEX" val="20168787"/>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150.xml><?xml version="1.0" encoding="utf-8"?>
<p:tagLst xmlns:p="http://schemas.openxmlformats.org/presentationml/2006/main">
  <p:tag name="KSO_WM_TAG_VERSION" val="1.0"/>
  <p:tag name="KSO_WM_BEAUTIFY_FLAG" val="#wm#"/>
  <p:tag name="KSO_WM_UNIT_TYPE" val="i"/>
  <p:tag name="KSO_WM_UNIT_ID" val="diagram20181201_2*i*124"/>
  <p:tag name="KSO_WM_TEMPLATE_CATEGORY" val="diagram"/>
  <p:tag name="KSO_WM_TEMPLATE_INDEX" val="20181201"/>
  <p:tag name="KSO_WM_UNIT_INDEX" val="124"/>
</p:tagLst>
</file>

<file path=ppt/tags/tag151.xml><?xml version="1.0" encoding="utf-8"?>
<p:tagLst xmlns:p="http://schemas.openxmlformats.org/presentationml/2006/main">
  <p:tag name="KSO_WM_TEMPLATE_CATEGORY" val="diagram"/>
  <p:tag name="KSO_WM_TEMPLATE_INDEX" val="20181201"/>
  <p:tag name="KSO_WM_UNIT_TYPE" val="l_h_i"/>
  <p:tag name="KSO_WM_UNIT_INDEX" val="1_1_1"/>
  <p:tag name="KSO_WM_UNIT_ID" val="diagram20181201_2*l_h_i*1_1_1"/>
  <p:tag name="KSO_WM_UNIT_LAYERLEVEL" val="1_1_1"/>
  <p:tag name="KSO_WM_BEAUTIFY_FLAG" val="#wm#"/>
  <p:tag name="KSO_WM_TAG_VERSION" val="1.0"/>
  <p:tag name="KSO_WM_DIAGRAM_GROUP_CODE" val="l1-1"/>
  <p:tag name="KSO_WM_UNIT_LINE_FORE_SCHEMECOLOR_INDEX" val="5"/>
  <p:tag name="KSO_WM_UNIT_LINE_FILL_TYPE" val="2"/>
  <p:tag name="KSO_WM_UNIT_TEXT_FILL_FORE_SCHEMECOLOR_INDEX" val="2"/>
  <p:tag name="KSO_WM_UNIT_TEXT_FILL_TYPE" val="1"/>
</p:tagLst>
</file>

<file path=ppt/tags/tag152.xml><?xml version="1.0" encoding="utf-8"?>
<p:tagLst xmlns:p="http://schemas.openxmlformats.org/presentationml/2006/main">
  <p:tag name="KSO_WM_TEMPLATE_CATEGORY" val="diagram"/>
  <p:tag name="KSO_WM_TEMPLATE_INDEX" val="20181201"/>
  <p:tag name="KSO_WM_UNIT_TYPE" val="l_h_i"/>
  <p:tag name="KSO_WM_UNIT_INDEX" val="1_1_2"/>
  <p:tag name="KSO_WM_UNIT_ID" val="diagram20181201_2*l_h_i*1_1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3.xml><?xml version="1.0" encoding="utf-8"?>
<p:tagLst xmlns:p="http://schemas.openxmlformats.org/presentationml/2006/main">
  <p:tag name="KSO_WM_TEMPLATE_CATEGORY" val="diagram"/>
  <p:tag name="KSO_WM_TEMPLATE_INDEX" val="20181201"/>
  <p:tag name="KSO_WM_UNIT_TYPE" val="l_h_i"/>
  <p:tag name="KSO_WM_UNIT_INDEX" val="1_1_3"/>
  <p:tag name="KSO_WM_UNIT_ID" val="diagram20181201_2*l_h_i*1_1_3"/>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4.xml><?xml version="1.0" encoding="utf-8"?>
<p:tagLst xmlns:p="http://schemas.openxmlformats.org/presentationml/2006/main">
  <p:tag name="KSO_WM_TEMPLATE_CATEGORY" val="diagram"/>
  <p:tag name="KSO_WM_TEMPLATE_INDEX" val="20181201"/>
  <p:tag name="KSO_WM_UNIT_TYPE" val="l_h_i"/>
  <p:tag name="KSO_WM_UNIT_INDEX" val="1_1_4"/>
  <p:tag name="KSO_WM_UNIT_ID" val="diagram20181201_2*l_h_i*1_1_4"/>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5.xml><?xml version="1.0" encoding="utf-8"?>
<p:tagLst xmlns:p="http://schemas.openxmlformats.org/presentationml/2006/main">
  <p:tag name="KSO_WM_TEMPLATE_CATEGORY" val="diagram"/>
  <p:tag name="KSO_WM_TEMPLATE_INDEX" val="20181201"/>
  <p:tag name="KSO_WM_UNIT_TYPE" val="l_h_i"/>
  <p:tag name="KSO_WM_UNIT_INDEX" val="1_1_5"/>
  <p:tag name="KSO_WM_UNIT_ID" val="diagram20181201_2*l_h_i*1_1_5"/>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6.xml><?xml version="1.0" encoding="utf-8"?>
<p:tagLst xmlns:p="http://schemas.openxmlformats.org/presentationml/2006/main">
  <p:tag name="KSO_WM_TEMPLATE_CATEGORY" val="diagram"/>
  <p:tag name="KSO_WM_TEMPLATE_INDEX" val="20181201"/>
  <p:tag name="KSO_WM_UNIT_TYPE" val="l_h_i"/>
  <p:tag name="KSO_WM_UNIT_INDEX" val="1_1_6"/>
  <p:tag name="KSO_WM_UNIT_ID" val="diagram20181201_2*l_h_i*1_1_6"/>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7.xml><?xml version="1.0" encoding="utf-8"?>
<p:tagLst xmlns:p="http://schemas.openxmlformats.org/presentationml/2006/main">
  <p:tag name="KSO_WM_TEMPLATE_CATEGORY" val="diagram"/>
  <p:tag name="KSO_WM_TEMPLATE_INDEX" val="20181201"/>
  <p:tag name="KSO_WM_UNIT_TYPE" val="l_h_i"/>
  <p:tag name="KSO_WM_UNIT_INDEX" val="1_1_7"/>
  <p:tag name="KSO_WM_UNIT_ID" val="diagram20181201_2*l_h_i*1_1_7"/>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8.xml><?xml version="1.0" encoding="utf-8"?>
<p:tagLst xmlns:p="http://schemas.openxmlformats.org/presentationml/2006/main">
  <p:tag name="KSO_WM_TEMPLATE_CATEGORY" val="diagram"/>
  <p:tag name="KSO_WM_TEMPLATE_INDEX" val="20181201"/>
  <p:tag name="KSO_WM_UNIT_TYPE" val="l_h_i"/>
  <p:tag name="KSO_WM_UNIT_INDEX" val="1_1_8"/>
  <p:tag name="KSO_WM_UNIT_ID" val="diagram20181201_2*l_h_i*1_1_8"/>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9.xml><?xml version="1.0" encoding="utf-8"?>
<p:tagLst xmlns:p="http://schemas.openxmlformats.org/presentationml/2006/main">
  <p:tag name="KSO_WM_TEMPLATE_CATEGORY" val="diagram"/>
  <p:tag name="KSO_WM_TEMPLATE_INDEX" val="20181201"/>
  <p:tag name="KSO_WM_UNIT_TYPE" val="l_h_f"/>
  <p:tag name="KSO_WM_UNIT_INDEX" val="1_1_1"/>
  <p:tag name="KSO_WM_UNIT_ID" val="diagram20181201_2*l_h_f*1_1_1"/>
  <p:tag name="KSO_WM_UNIT_LAYERLEVEL" val="1_1_1"/>
  <p:tag name="KSO_WM_UNIT_VALUE" val="42"/>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3"/>
  <p:tag name="KSO_WM_UNIT_TEXT_FILL_TYPE" val="1"/>
</p:tagLst>
</file>

<file path=ppt/tags/tag16.xml><?xml version="1.0" encoding="utf-8"?>
<p:tagLst xmlns:p="http://schemas.openxmlformats.org/presentationml/2006/main">
  <p:tag name="KSO_WM_UNIT_SUBTYPE" val="a"/>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68787_2*l_h_f*1_1_1"/>
  <p:tag name="KSO_WM_TEMPLATE_CATEGORY" val="diagram"/>
  <p:tag name="KSO_WM_TEMPLATE_INDEX" val="20168787"/>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60.xml><?xml version="1.0" encoding="utf-8"?>
<p:tagLst xmlns:p="http://schemas.openxmlformats.org/presentationml/2006/main">
  <p:tag name="KSO_WM_TAG_VERSION" val="1.0"/>
  <p:tag name="KSO_WM_BEAUTIFY_FLAG" val="#wm#"/>
  <p:tag name="KSO_WM_UNIT_TYPE" val="i"/>
  <p:tag name="KSO_WM_UNIT_ID" val="diagram20181201_2*i*143"/>
  <p:tag name="KSO_WM_TEMPLATE_CATEGORY" val="diagram"/>
  <p:tag name="KSO_WM_TEMPLATE_INDEX" val="20181201"/>
  <p:tag name="KSO_WM_UNIT_INDEX" val="143"/>
</p:tagLst>
</file>

<file path=ppt/tags/tag161.xml><?xml version="1.0" encoding="utf-8"?>
<p:tagLst xmlns:p="http://schemas.openxmlformats.org/presentationml/2006/main">
  <p:tag name="KSO_WM_TEMPLATE_CATEGORY" val="diagram"/>
  <p:tag name="KSO_WM_TEMPLATE_INDEX" val="20181201"/>
  <p:tag name="KSO_WM_UNIT_TYPE" val="l_h_i"/>
  <p:tag name="KSO_WM_UNIT_INDEX" val="1_2_1"/>
  <p:tag name="KSO_WM_UNIT_ID" val="diagram20181201_2*l_h_i*1_2_1"/>
  <p:tag name="KSO_WM_UNIT_LAYERLEVEL" val="1_1_1"/>
  <p:tag name="KSO_WM_BEAUTIFY_FLAG" val="#wm#"/>
  <p:tag name="KSO_WM_TAG_VERSION" val="1.0"/>
  <p:tag name="KSO_WM_DIAGRAM_GROUP_CODE" val="l1-1"/>
  <p:tag name="KSO_WM_UNIT_LINE_FORE_SCHEMECOLOR_INDEX" val="5"/>
  <p:tag name="KSO_WM_UNIT_LINE_FILL_TYPE" val="2"/>
  <p:tag name="KSO_WM_UNIT_TEXT_FILL_FORE_SCHEMECOLOR_INDEX" val="2"/>
  <p:tag name="KSO_WM_UNIT_TEXT_FILL_TYPE" val="1"/>
</p:tagLst>
</file>

<file path=ppt/tags/tag162.xml><?xml version="1.0" encoding="utf-8"?>
<p:tagLst xmlns:p="http://schemas.openxmlformats.org/presentationml/2006/main">
  <p:tag name="KSO_WM_TEMPLATE_CATEGORY" val="diagram"/>
  <p:tag name="KSO_WM_TEMPLATE_INDEX" val="20181201"/>
  <p:tag name="KSO_WM_UNIT_TYPE" val="l_h_i"/>
  <p:tag name="KSO_WM_UNIT_INDEX" val="1_2_2"/>
  <p:tag name="KSO_WM_UNIT_ID" val="diagram20181201_2*l_h_i*1_2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63.xml><?xml version="1.0" encoding="utf-8"?>
<p:tagLst xmlns:p="http://schemas.openxmlformats.org/presentationml/2006/main">
  <p:tag name="KSO_WM_TEMPLATE_CATEGORY" val="diagram"/>
  <p:tag name="KSO_WM_TEMPLATE_INDEX" val="20181201"/>
  <p:tag name="KSO_WM_UNIT_TYPE" val="l_h_i"/>
  <p:tag name="KSO_WM_UNIT_INDEX" val="1_2_3"/>
  <p:tag name="KSO_WM_UNIT_ID" val="diagram20181201_2*l_h_i*1_2_3"/>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64.xml><?xml version="1.0" encoding="utf-8"?>
<p:tagLst xmlns:p="http://schemas.openxmlformats.org/presentationml/2006/main">
  <p:tag name="KSO_WM_TEMPLATE_CATEGORY" val="diagram"/>
  <p:tag name="KSO_WM_TEMPLATE_INDEX" val="20181201"/>
  <p:tag name="KSO_WM_UNIT_TYPE" val="l_h_i"/>
  <p:tag name="KSO_WM_UNIT_INDEX" val="1_2_4"/>
  <p:tag name="KSO_WM_UNIT_ID" val="diagram20181201_2*l_h_i*1_2_4"/>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65.xml><?xml version="1.0" encoding="utf-8"?>
<p:tagLst xmlns:p="http://schemas.openxmlformats.org/presentationml/2006/main">
  <p:tag name="KSO_WM_TEMPLATE_CATEGORY" val="diagram"/>
  <p:tag name="KSO_WM_TEMPLATE_INDEX" val="20181201"/>
  <p:tag name="KSO_WM_UNIT_TYPE" val="l_h_i"/>
  <p:tag name="KSO_WM_UNIT_INDEX" val="1_2_5"/>
  <p:tag name="KSO_WM_UNIT_ID" val="diagram20181201_2*l_h_i*1_2_5"/>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66.xml><?xml version="1.0" encoding="utf-8"?>
<p:tagLst xmlns:p="http://schemas.openxmlformats.org/presentationml/2006/main">
  <p:tag name="KSO_WM_TEMPLATE_CATEGORY" val="diagram"/>
  <p:tag name="KSO_WM_TEMPLATE_INDEX" val="20181201"/>
  <p:tag name="KSO_WM_UNIT_TYPE" val="l_h_i"/>
  <p:tag name="KSO_WM_UNIT_INDEX" val="1_2_6"/>
  <p:tag name="KSO_WM_UNIT_ID" val="diagram20181201_2*l_h_i*1_2_6"/>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67.xml><?xml version="1.0" encoding="utf-8"?>
<p:tagLst xmlns:p="http://schemas.openxmlformats.org/presentationml/2006/main">
  <p:tag name="KSO_WM_TEMPLATE_CATEGORY" val="diagram"/>
  <p:tag name="KSO_WM_TEMPLATE_INDEX" val="20181201"/>
  <p:tag name="KSO_WM_UNIT_TYPE" val="l_h_i"/>
  <p:tag name="KSO_WM_UNIT_INDEX" val="1_2_7"/>
  <p:tag name="KSO_WM_UNIT_ID" val="diagram20181201_2*l_h_i*1_2_7"/>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68.xml><?xml version="1.0" encoding="utf-8"?>
<p:tagLst xmlns:p="http://schemas.openxmlformats.org/presentationml/2006/main">
  <p:tag name="KSO_WM_TEMPLATE_CATEGORY" val="diagram"/>
  <p:tag name="KSO_WM_TEMPLATE_INDEX" val="20181201"/>
  <p:tag name="KSO_WM_UNIT_TYPE" val="l_h_i"/>
  <p:tag name="KSO_WM_UNIT_INDEX" val="1_2_8"/>
  <p:tag name="KSO_WM_UNIT_ID" val="diagram20181201_2*l_h_i*1_2_8"/>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69.xml><?xml version="1.0" encoding="utf-8"?>
<p:tagLst xmlns:p="http://schemas.openxmlformats.org/presentationml/2006/main">
  <p:tag name="KSO_WM_TEMPLATE_CATEGORY" val="diagram"/>
  <p:tag name="KSO_WM_TEMPLATE_INDEX" val="20181201"/>
  <p:tag name="KSO_WM_UNIT_TYPE" val="l_h_f"/>
  <p:tag name="KSO_WM_UNIT_INDEX" val="1_2_1"/>
  <p:tag name="KSO_WM_UNIT_ID" val="diagram20181201_2*l_h_f*1_2_1"/>
  <p:tag name="KSO_WM_UNIT_LAYERLEVEL" val="1_1_1"/>
  <p:tag name="KSO_WM_UNIT_VALUE" val="42"/>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168787_2*l_h_i*1_2_3"/>
  <p:tag name="KSO_WM_TEMPLATE_CATEGORY" val="diagram"/>
  <p:tag name="KSO_WM_TEMPLATE_INDEX" val="20168787"/>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170.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1_1"/>
  <p:tag name="KSO_WM_UNIT_LAYERLEVEL" val="1_1_1"/>
  <p:tag name="KSO_WM_UNIT_VALUE" val="34"/>
  <p:tag name="KSO_WM_UNIT_HIGHLIGHT" val="0"/>
  <p:tag name="KSO_WM_UNIT_COMPATIBLE" val="0"/>
  <p:tag name="KSO_WM_DIAGRAM_GROUP_CODE" val="l1-1"/>
  <p:tag name="KSO_WM_UNIT_ID" val="diagram20170847_2*l_h_a*1_1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171.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f"/>
  <p:tag name="KSO_WM_UNIT_INDEX" val="1_1_1"/>
  <p:tag name="KSO_WM_UNIT_LAYERLEVEL" val="1_1_1"/>
  <p:tag name="KSO_WM_UNIT_VALUE" val="85"/>
  <p:tag name="KSO_WM_UNIT_HIGHLIGHT" val="0"/>
  <p:tag name="KSO_WM_UNIT_COMPATIBLE" val="0"/>
  <p:tag name="KSO_WM_DIAGRAM_GROUP_CODE" val="l1-1"/>
  <p:tag name="KSO_WM_UNIT_ID" val="diagram20170847_2*l_h_f*1_1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Lst>
</file>

<file path=ppt/tags/tag172.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2"/>
  <p:tag name="KSO_WM_UNIT_ID" val="diagram20170847_2*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170847_2*l_h_x*1_1_1"/>
  <p:tag name="KSO_WM_TEMPLATE_CATEGORY" val="diagram"/>
  <p:tag name="KSO_WM_TEMPLATE_INDEX" val="20170847"/>
  <p:tag name="KSO_WM_UNIT_LAYERLEVEL" val="1_1_1"/>
  <p:tag name="KSO_WM_TAG_VERSION" val="1.0"/>
  <p:tag name="KSO_WM_BEAUTIFY_FLAG" val="#wm#"/>
  <p:tag name="KSO_WM_UNIT_VALUE" val="100*127"/>
  <p:tag name="KSO_WM_UNIT_TYPE" val="l_h_x"/>
  <p:tag name="KSO_WM_UNIT_INDEX" val="1_1_1"/>
</p:tagLst>
</file>

<file path=ppt/tags/tag174.xml><?xml version="1.0" encoding="utf-8"?>
<p:tagLst xmlns:p="http://schemas.openxmlformats.org/presentationml/2006/main">
  <p:tag name="COMMONDATA" val="eyJoZGlkIjoiYmZiNDI5MzEyZTg4YmIzMDM1ZTlkYTU4ODYxMGQ1NzYifQ=="/>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68787_2*l_h_i*1_2_2"/>
  <p:tag name="KSO_WM_TEMPLATE_CATEGORY" val="diagram"/>
  <p:tag name="KSO_WM_TEMPLATE_INDEX" val="2016878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9.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68787_2*l_h_a*1_2_1"/>
  <p:tag name="KSO_WM_TEMPLATE_CATEGORY" val="diagram"/>
  <p:tag name="KSO_WM_TEMPLATE_INDEX" val="20168787"/>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68787_2*l_i*1_4"/>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0.xml><?xml version="1.0" encoding="utf-8"?>
<p:tagLst xmlns:p="http://schemas.openxmlformats.org/presentationml/2006/main">
  <p:tag name="KSO_WM_UNIT_SUBTYPE" val="a"/>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68787_2*l_h_f*1_2_1"/>
  <p:tag name="KSO_WM_TEMPLATE_CATEGORY" val="diagram"/>
  <p:tag name="KSO_WM_TEMPLATE_INDEX" val="20168787"/>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68787_2*l_i*1_5"/>
  <p:tag name="KSO_WM_TEMPLATE_CATEGORY" val="diagram"/>
  <p:tag name="KSO_WM_TEMPLATE_INDEX" val="20168787"/>
  <p:tag name="KSO_WM_UNIT_LAYERLEVEL" val="1_1"/>
  <p:tag name="KSO_WM_TAG_VERSION" val="1.0"/>
  <p:tag name="KSO_WM_BEAUTIFY_FLAG" val="#wm#"/>
</p:tagLst>
</file>

<file path=ppt/tags/tag22.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i"/>
  <p:tag name="KSO_WM_UNIT_INDEX" val="1_1_1"/>
  <p:tag name="KSO_WM_UNIT_ID" val="diagram20169803_4*l_h_i*1_1_1"/>
  <p:tag name="KSO_WM_UNIT_LAYERLEVEL" val="1_1_1"/>
  <p:tag name="KSO_WM_DIAGRAM_GROUP_CODE" val="l1-1"/>
  <p:tag name="KSO_WM_UNIT_LINE_FORE_SCHEMECOLOR_INDEX" val="6"/>
  <p:tag name="KSO_WM_UNIT_LINE_FILL_TYPE" val="2"/>
  <p:tag name="KSO_WM_UNIT_TEXT_FILL_FORE_SCHEMECOLOR_INDEX" val="16"/>
  <p:tag name="KSO_WM_UNIT_TEXT_FILL_TYPE" val="1"/>
</p:tagLst>
</file>

<file path=ppt/tags/tag23.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i"/>
  <p:tag name="KSO_WM_UNIT_INDEX" val="1_2_1"/>
  <p:tag name="KSO_WM_UNIT_ID" val="diagram20169803_4*l_h_i*1_2_1"/>
  <p:tag name="KSO_WM_UNIT_LAYERLEVEL" val="1_1_1"/>
  <p:tag name="KSO_WM_DIAGRAM_GROUP_CODE" val="l1-1"/>
  <p:tag name="KSO_WM_UNIT_LINE_FORE_SCHEMECOLOR_INDEX" val="5"/>
  <p:tag name="KSO_WM_UNIT_LINE_FILL_TYPE" val="2"/>
  <p:tag name="KSO_WM_UNIT_TEXT_FILL_FORE_SCHEMECOLOR_INDEX" val="16"/>
  <p:tag name="KSO_WM_UNIT_TEXT_FILL_TYPE" val="1"/>
</p:tagLst>
</file>

<file path=ppt/tags/tag24.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i"/>
  <p:tag name="KSO_WM_UNIT_INDEX" val="1_3_1"/>
  <p:tag name="KSO_WM_UNIT_ID" val="diagram20169803_4*l_h_i*1_3_1"/>
  <p:tag name="KSO_WM_UNIT_LAYERLEVEL" val="1_1_1"/>
  <p:tag name="KSO_WM_DIAGRAM_GROUP_CODE" val="l1-1"/>
  <p:tag name="KSO_WM_UNIT_LINE_FORE_SCHEMECOLOR_INDEX" val="5"/>
  <p:tag name="KSO_WM_UNIT_LINE_FILL_TYPE" val="2"/>
  <p:tag name="KSO_WM_UNIT_TEXT_FILL_FORE_SCHEMECOLOR_INDEX" val="16"/>
  <p:tag name="KSO_WM_UNIT_TEXT_FILL_TYPE" val="1"/>
</p:tagLst>
</file>

<file path=ppt/tags/tag25.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i"/>
  <p:tag name="KSO_WM_UNIT_INDEX" val="1_4_1"/>
  <p:tag name="KSO_WM_UNIT_ID" val="diagram20169803_4*l_h_i*1_4_1"/>
  <p:tag name="KSO_WM_UNIT_LAYERLEVEL" val="1_1_1"/>
  <p:tag name="KSO_WM_DIAGRAM_GROUP_CODE" val="l1-1"/>
  <p:tag name="KSO_WM_UNIT_LINE_FORE_SCHEMECOLOR_INDEX" val="6"/>
  <p:tag name="KSO_WM_UNIT_LINE_FILL_TYPE" val="2"/>
  <p:tag name="KSO_WM_UNIT_TEXT_FILL_FORE_SCHEMECOLOR_INDEX" val="16"/>
  <p:tag name="KSO_WM_UNIT_TEXT_FILL_TYPE" val="1"/>
</p:tagLst>
</file>

<file path=ppt/tags/tag26.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f"/>
  <p:tag name="KSO_WM_UNIT_INDEX" val="1_4_1"/>
  <p:tag name="KSO_WM_UNIT_LAYERLEVEL" val="1_1_1"/>
  <p:tag name="KSO_WM_UNIT_VALUE" val="34"/>
  <p:tag name="KSO_WM_UNIT_HIGHLIGHT" val="0"/>
  <p:tag name="KSO_WM_UNIT_COMPATIBLE" val="0"/>
  <p:tag name="KSO_WM_UNIT_CLEAR" val="0"/>
  <p:tag name="KSO_WM_UNIT_PRESET_TEXT_INDEX" val="4"/>
  <p:tag name="KSO_WM_UNIT_PRESET_TEXT_LEN" val="57"/>
  <p:tag name="KSO_WM_DIAGRAM_GROUP_CODE" val="l1-1"/>
  <p:tag name="KSO_WM_UNIT_ID" val="diagram20169803_4*l_h_f*1_4_1"/>
  <p:tag name="KSO_WM_UNIT_TEXT_FILL_FORE_SCHEMECOLOR_INDEX" val="13"/>
  <p:tag name="KSO_WM_UNIT_TEXT_FILL_TYPE" val="1"/>
</p:tagLst>
</file>

<file path=ppt/tags/tag27.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a"/>
  <p:tag name="KSO_WM_UNIT_INDEX" val="1_4_1"/>
  <p:tag name="KSO_WM_UNIT_LAYERLEVEL" val="1_1_1"/>
  <p:tag name="KSO_WM_UNIT_VALUE" val="14"/>
  <p:tag name="KSO_WM_UNIT_HIGHLIGHT" val="0"/>
  <p:tag name="KSO_WM_UNIT_COMPATIBLE" val="0"/>
  <p:tag name="KSO_WM_UNIT_CLEAR" val="0"/>
  <p:tag name="KSO_WM_UNIT_PRESET_TEXT_INDEX" val="3"/>
  <p:tag name="KSO_WM_UNIT_PRESET_TEXT_LEN" val="17"/>
  <p:tag name="KSO_WM_DIAGRAM_GROUP_CODE" val="l1-1"/>
  <p:tag name="KSO_WM_UNIT_ID" val="diagram20169803_4*l_h_a*1_4_1"/>
  <p:tag name="KSO_WM_UNIT_FILL_FORE_SCHEMECOLOR_INDEX" val="6"/>
  <p:tag name="KSO_WM_UNIT_FILL_TYPE" val="1"/>
  <p:tag name="KSO_WM_UNIT_TEXT_FILL_FORE_SCHEMECOLOR_INDEX" val="14"/>
  <p:tag name="KSO_WM_UNIT_TEXT_FILL_TYPE" val="1"/>
</p:tagLst>
</file>

<file path=ppt/tags/tag28.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f"/>
  <p:tag name="KSO_WM_UNIT_INDEX" val="1_3_1"/>
  <p:tag name="KSO_WM_UNIT_LAYERLEVEL" val="1_1_1"/>
  <p:tag name="KSO_WM_UNIT_VALUE" val="34"/>
  <p:tag name="KSO_WM_UNIT_HIGHLIGHT" val="0"/>
  <p:tag name="KSO_WM_UNIT_COMPATIBLE" val="0"/>
  <p:tag name="KSO_WM_UNIT_CLEAR" val="0"/>
  <p:tag name="KSO_WM_UNIT_PRESET_TEXT_INDEX" val="4"/>
  <p:tag name="KSO_WM_UNIT_PRESET_TEXT_LEN" val="57"/>
  <p:tag name="KSO_WM_DIAGRAM_GROUP_CODE" val="l1-1"/>
  <p:tag name="KSO_WM_UNIT_ID" val="diagram20169803_4*l_h_f*1_3_1"/>
  <p:tag name="KSO_WM_UNIT_TEXT_FILL_FORE_SCHEMECOLOR_INDEX" val="13"/>
  <p:tag name="KSO_WM_UNIT_TEXT_FILL_TYPE" val="1"/>
</p:tagLst>
</file>

<file path=ppt/tags/tag29.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a"/>
  <p:tag name="KSO_WM_UNIT_INDEX" val="1_3_1"/>
  <p:tag name="KSO_WM_UNIT_LAYERLEVEL" val="1_1_1"/>
  <p:tag name="KSO_WM_UNIT_VALUE" val="14"/>
  <p:tag name="KSO_WM_UNIT_HIGHLIGHT" val="0"/>
  <p:tag name="KSO_WM_UNIT_COMPATIBLE" val="0"/>
  <p:tag name="KSO_WM_UNIT_CLEAR" val="0"/>
  <p:tag name="KSO_WM_UNIT_PRESET_TEXT_INDEX" val="3"/>
  <p:tag name="KSO_WM_UNIT_PRESET_TEXT_LEN" val="17"/>
  <p:tag name="KSO_WM_DIAGRAM_GROUP_CODE" val="l1-1"/>
  <p:tag name="KSO_WM_UNIT_ID" val="diagram20169803_4*l_h_a*1_3_1"/>
  <p:tag name="KSO_WM_UNIT_FILL_FORE_SCHEMECOLOR_INDEX" val="5"/>
  <p:tag name="KSO_WM_UNIT_FILL_TYPE" val="1"/>
  <p:tag name="KSO_WM_UNIT_TEXT_FILL_FORE_SCHEMECOLOR_INDEX" val="14"/>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68787_2*l_i*1_3"/>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0.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f"/>
  <p:tag name="KSO_WM_UNIT_INDEX" val="1_2_1"/>
  <p:tag name="KSO_WM_UNIT_LAYERLEVEL" val="1_1_1"/>
  <p:tag name="KSO_WM_UNIT_VALUE" val="34"/>
  <p:tag name="KSO_WM_UNIT_HIGHLIGHT" val="0"/>
  <p:tag name="KSO_WM_UNIT_COMPATIBLE" val="0"/>
  <p:tag name="KSO_WM_UNIT_CLEAR" val="0"/>
  <p:tag name="KSO_WM_UNIT_PRESET_TEXT_INDEX" val="4"/>
  <p:tag name="KSO_WM_UNIT_PRESET_TEXT_LEN" val="57"/>
  <p:tag name="KSO_WM_DIAGRAM_GROUP_CODE" val="l1-1"/>
  <p:tag name="KSO_WM_UNIT_ID" val="diagram20169803_4*l_h_f*1_2_1"/>
  <p:tag name="KSO_WM_UNIT_TEXT_FILL_FORE_SCHEMECOLOR_INDEX" val="13"/>
  <p:tag name="KSO_WM_UNIT_TEXT_FILL_TYPE" val="1"/>
</p:tagLst>
</file>

<file path=ppt/tags/tag31.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a"/>
  <p:tag name="KSO_WM_UNIT_INDEX" val="1_2_1"/>
  <p:tag name="KSO_WM_UNIT_LAYERLEVEL" val="1_1_1"/>
  <p:tag name="KSO_WM_UNIT_VALUE" val="14"/>
  <p:tag name="KSO_WM_UNIT_HIGHLIGHT" val="0"/>
  <p:tag name="KSO_WM_UNIT_COMPATIBLE" val="0"/>
  <p:tag name="KSO_WM_UNIT_CLEAR" val="0"/>
  <p:tag name="KSO_WM_UNIT_PRESET_TEXT_INDEX" val="3"/>
  <p:tag name="KSO_WM_UNIT_PRESET_TEXT_LEN" val="17"/>
  <p:tag name="KSO_WM_DIAGRAM_GROUP_CODE" val="l1-1"/>
  <p:tag name="KSO_WM_UNIT_ID" val="diagram20169803_4*l_h_a*1_2_1"/>
  <p:tag name="KSO_WM_UNIT_FILL_FORE_SCHEMECOLOR_INDEX" val="5"/>
  <p:tag name="KSO_WM_UNIT_FILL_TYPE" val="1"/>
  <p:tag name="KSO_WM_UNIT_TEXT_FILL_FORE_SCHEMECOLOR_INDEX" val="14"/>
  <p:tag name="KSO_WM_UNIT_TEXT_FILL_TYPE" val="1"/>
</p:tagLst>
</file>

<file path=ppt/tags/tag32.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f"/>
  <p:tag name="KSO_WM_UNIT_INDEX" val="1_1_1"/>
  <p:tag name="KSO_WM_UNIT_LAYERLEVEL" val="1_1_1"/>
  <p:tag name="KSO_WM_UNIT_VALUE" val="34"/>
  <p:tag name="KSO_WM_UNIT_HIGHLIGHT" val="0"/>
  <p:tag name="KSO_WM_UNIT_COMPATIBLE" val="0"/>
  <p:tag name="KSO_WM_UNIT_CLEAR" val="0"/>
  <p:tag name="KSO_WM_UNIT_PRESET_TEXT_INDEX" val="4"/>
  <p:tag name="KSO_WM_UNIT_PRESET_TEXT_LEN" val="57"/>
  <p:tag name="KSO_WM_DIAGRAM_GROUP_CODE" val="l1-1"/>
  <p:tag name="KSO_WM_UNIT_ID" val="diagram20169803_4*l_h_f*1_1_1"/>
  <p:tag name="KSO_WM_UNIT_TEXT_FILL_FORE_SCHEMECOLOR_INDEX" val="13"/>
  <p:tag name="KSO_WM_UNIT_TEXT_FILL_TYPE" val="1"/>
</p:tagLst>
</file>

<file path=ppt/tags/tag33.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a"/>
  <p:tag name="KSO_WM_UNIT_INDEX" val="1_1_1"/>
  <p:tag name="KSO_WM_UNIT_LAYERLEVEL" val="1_1_1"/>
  <p:tag name="KSO_WM_UNIT_VALUE" val="14"/>
  <p:tag name="KSO_WM_UNIT_HIGHLIGHT" val="0"/>
  <p:tag name="KSO_WM_UNIT_COMPATIBLE" val="0"/>
  <p:tag name="KSO_WM_UNIT_CLEAR" val="0"/>
  <p:tag name="KSO_WM_UNIT_PRESET_TEXT_INDEX" val="3"/>
  <p:tag name="KSO_WM_UNIT_PRESET_TEXT_LEN" val="17"/>
  <p:tag name="KSO_WM_DIAGRAM_GROUP_CODE" val="l1-1"/>
  <p:tag name="KSO_WM_UNIT_ID" val="diagram20169803_4*l_h_a*1_1_1"/>
  <p:tag name="KSO_WM_UNIT_FILL_FORE_SCHEMECOLOR_INDEX" val="6"/>
  <p:tag name="KSO_WM_UNIT_FILL_TYPE" val="1"/>
  <p:tag name="KSO_WM_UNIT_TEXT_FILL_FORE_SCHEMECOLOR_INDEX" val="14"/>
  <p:tag name="KSO_WM_UNIT_TEXT_FILL_TYPE" val="1"/>
</p:tagLst>
</file>

<file path=ppt/tags/tag34.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2"/>
  <p:tag name="KSO_WM_UNIT_ID" val="diagram20170390_1*l_h_i*1_2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7"/>
  <p:tag name="KSO_WM_UNIT_LINE_FILL_TYPE" val="2"/>
</p:tagLst>
</file>

<file path=ppt/tags/tag35.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2"/>
  <p:tag name="KSO_WM_UNIT_ID" val="diagram20170390_1*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6"/>
  <p:tag name="KSO_WM_UNIT_LINE_FILL_TYPE" val="2"/>
</p:tagLst>
</file>

<file path=ppt/tags/tag36.xml><?xml version="1.0" encoding="utf-8"?>
<p:tagLst xmlns:p="http://schemas.openxmlformats.org/presentationml/2006/main">
  <p:tag name="KSO_WM_TEMPLATE_CATEGORY" val="diagram"/>
  <p:tag name="KSO_WM_TEMPLATE_INDEX" val="20181226"/>
  <p:tag name="KSO_WM_UNIT_TYPE" val="l_i"/>
  <p:tag name="KSO_WM_UNIT_INDEX" val="1_43"/>
  <p:tag name="KSO_WM_UNIT_ID" val="diagram20181226_2*l_i*1_43"/>
  <p:tag name="KSO_WM_UNIT_LAYERLEVEL" val="1_1"/>
  <p:tag name="KSO_WM_BEAUTIFY_FLAG" val="#wm#"/>
  <p:tag name="KSO_WM_TAG_VERSION" val="1.0"/>
  <p:tag name="KSO_WM_DIAGRAM_GROUP_CODE" val="l1-1"/>
</p:tagLst>
</file>

<file path=ppt/tags/tag37.xml><?xml version="1.0" encoding="utf-8"?>
<p:tagLst xmlns:p="http://schemas.openxmlformats.org/presentationml/2006/main">
  <p:tag name="KSO_WM_TEMPLATE_CATEGORY" val="diagram"/>
  <p:tag name="KSO_WM_TEMPLATE_INDEX" val="20181226"/>
  <p:tag name="KSO_WM_UNIT_TYPE" val="l_i"/>
  <p:tag name="KSO_WM_UNIT_INDEX" val="1_1"/>
  <p:tag name="KSO_WM_UNIT_ID" val="diagram20181226_2*l_i*1_1"/>
  <p:tag name="KSO_WM_UNIT_LAYERLEVEL" val="1_1"/>
  <p:tag name="KSO_WM_BEAUTIFY_FLAG" val="#wm#"/>
  <p:tag name="KSO_WM_TAG_VERSION" val="1.0"/>
  <p:tag name="KSO_WM_DIAGRAM_GROUP_CODE" val="l1-1"/>
  <p:tag name="KSO_WM_UNIT_FILL_FORE_SCHEMECOLOR_INDEX" val="5"/>
  <p:tag name="KSO_WM_UNIT_FILL_TYPE" val="1"/>
  <p:tag name="KSO_WM_UNIT_TEXT_FILL_FORE_SCHEMECOLOR_INDEX" val="13"/>
  <p:tag name="KSO_WM_UNIT_TEXT_FILL_TYPE" val="1"/>
</p:tagLst>
</file>

<file path=ppt/tags/tag38.xml><?xml version="1.0" encoding="utf-8"?>
<p:tagLst xmlns:p="http://schemas.openxmlformats.org/presentationml/2006/main">
  <p:tag name="KSO_WM_TAG_VERSION" val="1.0"/>
  <p:tag name="KSO_WM_BEAUTIFY_FLAG" val="#wm#"/>
  <p:tag name="KSO_WM_UNIT_TYPE" val="i"/>
  <p:tag name="KSO_WM_UNIT_ID" val="diagram20181226_2*i*2"/>
  <p:tag name="KSO_WM_TEMPLATE_CATEGORY" val="diagram"/>
  <p:tag name="KSO_WM_TEMPLATE_INDEX" val="20181226"/>
  <p:tag name="KSO_WM_UNIT_INDEX" val="2"/>
</p:tagLst>
</file>

<file path=ppt/tags/tag39.xml><?xml version="1.0" encoding="utf-8"?>
<p:tagLst xmlns:p="http://schemas.openxmlformats.org/presentationml/2006/main">
  <p:tag name="KSO_WM_TEMPLATE_CATEGORY" val="diagram"/>
  <p:tag name="KSO_WM_TEMPLATE_INDEX" val="20181226"/>
  <p:tag name="KSO_WM_UNIT_TYPE" val="l_h_i"/>
  <p:tag name="KSO_WM_UNIT_INDEX" val="1_1_1"/>
  <p:tag name="KSO_WM_UNIT_ID" val="diagram20181226_2*l_h_i*1_1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68787_2*l_h_i*1_2_1"/>
  <p:tag name="KSO_WM_TEMPLATE_CATEGORY" val="diagram"/>
  <p:tag name="KSO_WM_TEMPLATE_INDEX" val="20168787"/>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40.xml><?xml version="1.0" encoding="utf-8"?>
<p:tagLst xmlns:p="http://schemas.openxmlformats.org/presentationml/2006/main">
  <p:tag name="KSO_WM_TEMPLATE_CATEGORY" val="diagram"/>
  <p:tag name="KSO_WM_TEMPLATE_INDEX" val="20181226"/>
  <p:tag name="KSO_WM_UNIT_TYPE" val="l_h_i"/>
  <p:tag name="KSO_WM_UNIT_INDEX" val="1_1_2"/>
  <p:tag name="KSO_WM_UNIT_ID" val="diagram20181226_2*l_h_i*1_1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41.xml><?xml version="1.0" encoding="utf-8"?>
<p:tagLst xmlns:p="http://schemas.openxmlformats.org/presentationml/2006/main">
  <p:tag name="KSO_WM_TAG_VERSION" val="1.0"/>
  <p:tag name="KSO_WM_BEAUTIFY_FLAG" val="#wm#"/>
  <p:tag name="KSO_WM_UNIT_TYPE" val="i"/>
  <p:tag name="KSO_WM_UNIT_ID" val="diagram20181226_2*i*7"/>
  <p:tag name="KSO_WM_TEMPLATE_CATEGORY" val="diagram"/>
  <p:tag name="KSO_WM_TEMPLATE_INDEX" val="20181226"/>
  <p:tag name="KSO_WM_UNIT_INDEX" val="7"/>
</p:tagLst>
</file>

<file path=ppt/tags/tag42.xml><?xml version="1.0" encoding="utf-8"?>
<p:tagLst xmlns:p="http://schemas.openxmlformats.org/presentationml/2006/main">
  <p:tag name="KSO_WM_TEMPLATE_CATEGORY" val="diagram"/>
  <p:tag name="KSO_WM_TEMPLATE_INDEX" val="20181226"/>
  <p:tag name="KSO_WM_UNIT_TYPE" val="l_h_i"/>
  <p:tag name="KSO_WM_UNIT_INDEX" val="1_2_1"/>
  <p:tag name="KSO_WM_UNIT_ID" val="diagram20181226_2*l_h_i*1_2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43.xml><?xml version="1.0" encoding="utf-8"?>
<p:tagLst xmlns:p="http://schemas.openxmlformats.org/presentationml/2006/main">
  <p:tag name="KSO_WM_TEMPLATE_CATEGORY" val="diagram"/>
  <p:tag name="KSO_WM_TEMPLATE_INDEX" val="20181226"/>
  <p:tag name="KSO_WM_UNIT_TYPE" val="l_h_i"/>
  <p:tag name="KSO_WM_UNIT_INDEX" val="1_2_2"/>
  <p:tag name="KSO_WM_UNIT_ID" val="diagram20181226_2*l_h_i*1_2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44.xml><?xml version="1.0" encoding="utf-8"?>
<p:tagLst xmlns:p="http://schemas.openxmlformats.org/presentationml/2006/main">
  <p:tag name="KSO_WM_TEMPLATE_CATEGORY" val="diagram"/>
  <p:tag name="KSO_WM_TEMPLATE_INDEX" val="20181226"/>
  <p:tag name="KSO_WM_UNIT_TYPE" val="l_h_i"/>
  <p:tag name="KSO_WM_UNIT_INDEX" val="1_3_2"/>
  <p:tag name="KSO_WM_UNIT_ID" val="diagram20181226_2*l_h_i*1_3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45.xml><?xml version="1.0" encoding="utf-8"?>
<p:tagLst xmlns:p="http://schemas.openxmlformats.org/presentationml/2006/main">
  <p:tag name="KSO_WM_TEMPLATE_CATEGORY" val="diagram"/>
  <p:tag name="KSO_WM_TEMPLATE_INDEX" val="20181226"/>
  <p:tag name="KSO_WM_UNIT_TYPE" val="l_h_i"/>
  <p:tag name="KSO_WM_UNIT_INDEX" val="1_3_3"/>
  <p:tag name="KSO_WM_UNIT_ID" val="diagram20181226_2*l_h_i*1_3_3"/>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46.xml><?xml version="1.0" encoding="utf-8"?>
<p:tagLst xmlns:p="http://schemas.openxmlformats.org/presentationml/2006/main">
  <p:tag name="KSO_WM_TAG_VERSION" val="1.0"/>
  <p:tag name="KSO_WM_BEAUTIFY_FLAG" val="#wm#"/>
  <p:tag name="KSO_WM_UNIT_TYPE" val="i"/>
  <p:tag name="KSO_WM_UNIT_ID" val="diagram20181226_2*i*14"/>
  <p:tag name="KSO_WM_TEMPLATE_CATEGORY" val="diagram"/>
  <p:tag name="KSO_WM_TEMPLATE_INDEX" val="20181226"/>
  <p:tag name="KSO_WM_UNIT_INDEX" val="14"/>
</p:tagLst>
</file>

<file path=ppt/tags/tag47.xml><?xml version="1.0" encoding="utf-8"?>
<p:tagLst xmlns:p="http://schemas.openxmlformats.org/presentationml/2006/main">
  <p:tag name="KSO_WM_TEMPLATE_CATEGORY" val="diagram"/>
  <p:tag name="KSO_WM_TEMPLATE_INDEX" val="20181226"/>
  <p:tag name="KSO_WM_UNIT_TYPE" val="l_h_i"/>
  <p:tag name="KSO_WM_UNIT_INDEX" val="1_4_1"/>
  <p:tag name="KSO_WM_UNIT_ID" val="diagram20181226_2*l_h_i*1_4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48.xml><?xml version="1.0" encoding="utf-8"?>
<p:tagLst xmlns:p="http://schemas.openxmlformats.org/presentationml/2006/main">
  <p:tag name="KSO_WM_TEMPLATE_CATEGORY" val="diagram"/>
  <p:tag name="KSO_WM_TEMPLATE_INDEX" val="20181226"/>
  <p:tag name="KSO_WM_UNIT_TYPE" val="l_h_i"/>
  <p:tag name="KSO_WM_UNIT_INDEX" val="1_4_2"/>
  <p:tag name="KSO_WM_UNIT_ID" val="diagram20181226_2*l_h_i*1_4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49.xml><?xml version="1.0" encoding="utf-8"?>
<p:tagLst xmlns:p="http://schemas.openxmlformats.org/presentationml/2006/main">
  <p:tag name="KSO_WM_TAG_VERSION" val="1.0"/>
  <p:tag name="KSO_WM_BEAUTIFY_FLAG" val="#wm#"/>
  <p:tag name="KSO_WM_UNIT_TYPE" val="i"/>
  <p:tag name="KSO_WM_UNIT_ID" val="diagram20181226_2*i*19"/>
  <p:tag name="KSO_WM_TEMPLATE_CATEGORY" val="diagram"/>
  <p:tag name="KSO_WM_TEMPLATE_INDEX" val="20181226"/>
  <p:tag name="KSO_WM_UNIT_INDEX" val="19"/>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68787_2*l_i*1_2"/>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0.xml><?xml version="1.0" encoding="utf-8"?>
<p:tagLst xmlns:p="http://schemas.openxmlformats.org/presentationml/2006/main">
  <p:tag name="KSO_WM_TEMPLATE_CATEGORY" val="diagram"/>
  <p:tag name="KSO_WM_TEMPLATE_INDEX" val="20181226"/>
  <p:tag name="KSO_WM_UNIT_TYPE" val="l_h_i"/>
  <p:tag name="KSO_WM_UNIT_INDEX" val="1_5_1"/>
  <p:tag name="KSO_WM_UNIT_ID" val="diagram20181226_2*l_h_i*1_5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51.xml><?xml version="1.0" encoding="utf-8"?>
<p:tagLst xmlns:p="http://schemas.openxmlformats.org/presentationml/2006/main">
  <p:tag name="KSO_WM_TEMPLATE_CATEGORY" val="diagram"/>
  <p:tag name="KSO_WM_TEMPLATE_INDEX" val="20181226"/>
  <p:tag name="KSO_WM_UNIT_TYPE" val="l_h_i"/>
  <p:tag name="KSO_WM_UNIT_INDEX" val="1_5_2"/>
  <p:tag name="KSO_WM_UNIT_ID" val="diagram20181226_2*l_h_i*1_5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52.xml><?xml version="1.0" encoding="utf-8"?>
<p:tagLst xmlns:p="http://schemas.openxmlformats.org/presentationml/2006/main">
  <p:tag name="KSO_WM_TAG_VERSION" val="1.0"/>
  <p:tag name="KSO_WM_BEAUTIFY_FLAG" val="#wm#"/>
  <p:tag name="KSO_WM_UNIT_TYPE" val="i"/>
  <p:tag name="KSO_WM_UNIT_ID" val="diagram20181226_2*i*24"/>
  <p:tag name="KSO_WM_TEMPLATE_CATEGORY" val="diagram"/>
  <p:tag name="KSO_WM_TEMPLATE_INDEX" val="20181226"/>
  <p:tag name="KSO_WM_UNIT_INDEX" val="24"/>
</p:tagLst>
</file>

<file path=ppt/tags/tag53.xml><?xml version="1.0" encoding="utf-8"?>
<p:tagLst xmlns:p="http://schemas.openxmlformats.org/presentationml/2006/main">
  <p:tag name="KSO_WM_TEMPLATE_CATEGORY" val="diagram"/>
  <p:tag name="KSO_WM_TEMPLATE_INDEX" val="20181226"/>
  <p:tag name="KSO_WM_UNIT_TYPE" val="l_i"/>
  <p:tag name="KSO_WM_UNIT_INDEX" val="1_13"/>
  <p:tag name="KSO_WM_UNIT_ID" val="diagram20181226_2*l_i*1_1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54.xml><?xml version="1.0" encoding="utf-8"?>
<p:tagLst xmlns:p="http://schemas.openxmlformats.org/presentationml/2006/main">
  <p:tag name="KSO_WM_TEMPLATE_CATEGORY" val="diagram"/>
  <p:tag name="KSO_WM_TEMPLATE_INDEX" val="20181226"/>
  <p:tag name="KSO_WM_UNIT_TYPE" val="l_i"/>
  <p:tag name="KSO_WM_UNIT_INDEX" val="1_14"/>
  <p:tag name="KSO_WM_UNIT_ID" val="diagram20181226_2*l_i*1_1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55.xml><?xml version="1.0" encoding="utf-8"?>
<p:tagLst xmlns:p="http://schemas.openxmlformats.org/presentationml/2006/main">
  <p:tag name="KSO_WM_TEMPLATE_CATEGORY" val="diagram"/>
  <p:tag name="KSO_WM_TEMPLATE_INDEX" val="20181226"/>
  <p:tag name="KSO_WM_UNIT_TYPE" val="l_i"/>
  <p:tag name="KSO_WM_UNIT_INDEX" val="1_15"/>
  <p:tag name="KSO_WM_UNIT_ID" val="diagram20181226_2*l_i*1_1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56.xml><?xml version="1.0" encoding="utf-8"?>
<p:tagLst xmlns:p="http://schemas.openxmlformats.org/presentationml/2006/main">
  <p:tag name="KSO_WM_TEMPLATE_CATEGORY" val="diagram"/>
  <p:tag name="KSO_WM_TEMPLATE_INDEX" val="20181226"/>
  <p:tag name="KSO_WM_UNIT_TYPE" val="l_i"/>
  <p:tag name="KSO_WM_UNIT_INDEX" val="1_16"/>
  <p:tag name="KSO_WM_UNIT_ID" val="diagram20181226_2*l_i*1_1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57.xml><?xml version="1.0" encoding="utf-8"?>
<p:tagLst xmlns:p="http://schemas.openxmlformats.org/presentationml/2006/main">
  <p:tag name="KSO_WM_TEMPLATE_CATEGORY" val="diagram"/>
  <p:tag name="KSO_WM_TEMPLATE_INDEX" val="20181226"/>
  <p:tag name="KSO_WM_UNIT_TYPE" val="l_i"/>
  <p:tag name="KSO_WM_UNIT_INDEX" val="1_17"/>
  <p:tag name="KSO_WM_UNIT_ID" val="diagram20181226_2*l_i*1_1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58.xml><?xml version="1.0" encoding="utf-8"?>
<p:tagLst xmlns:p="http://schemas.openxmlformats.org/presentationml/2006/main">
  <p:tag name="KSO_WM_TEMPLATE_CATEGORY" val="diagram"/>
  <p:tag name="KSO_WM_TEMPLATE_INDEX" val="20181226"/>
  <p:tag name="KSO_WM_UNIT_TYPE" val="l_i"/>
  <p:tag name="KSO_WM_UNIT_INDEX" val="1_18"/>
  <p:tag name="KSO_WM_UNIT_ID" val="diagram20181226_2*l_i*1_1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59.xml><?xml version="1.0" encoding="utf-8"?>
<p:tagLst xmlns:p="http://schemas.openxmlformats.org/presentationml/2006/main">
  <p:tag name="KSO_WM_TEMPLATE_CATEGORY" val="diagram"/>
  <p:tag name="KSO_WM_TEMPLATE_INDEX" val="20181226"/>
  <p:tag name="KSO_WM_UNIT_TYPE" val="l_i"/>
  <p:tag name="KSO_WM_UNIT_INDEX" val="1_19"/>
  <p:tag name="KSO_WM_UNIT_ID" val="diagram20181226_2*l_i*1_1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68787_2*l_h_i*1_1_1"/>
  <p:tag name="KSO_WM_TEMPLATE_CATEGORY" val="diagram"/>
  <p:tag name="KSO_WM_TEMPLATE_INDEX" val="20168787"/>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60.xml><?xml version="1.0" encoding="utf-8"?>
<p:tagLst xmlns:p="http://schemas.openxmlformats.org/presentationml/2006/main">
  <p:tag name="KSO_WM_TEMPLATE_CATEGORY" val="diagram"/>
  <p:tag name="KSO_WM_TEMPLATE_INDEX" val="20181226"/>
  <p:tag name="KSO_WM_UNIT_TYPE" val="l_i"/>
  <p:tag name="KSO_WM_UNIT_INDEX" val="1_20"/>
  <p:tag name="KSO_WM_UNIT_ID" val="diagram20181226_2*l_i*1_2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61.xml><?xml version="1.0" encoding="utf-8"?>
<p:tagLst xmlns:p="http://schemas.openxmlformats.org/presentationml/2006/main">
  <p:tag name="KSO_WM_TEMPLATE_CATEGORY" val="diagram"/>
  <p:tag name="KSO_WM_TEMPLATE_INDEX" val="20181226"/>
  <p:tag name="KSO_WM_UNIT_TYPE" val="l_i"/>
  <p:tag name="KSO_WM_UNIT_INDEX" val="1_21"/>
  <p:tag name="KSO_WM_UNIT_ID" val="diagram20181226_2*l_i*1_2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62.xml><?xml version="1.0" encoding="utf-8"?>
<p:tagLst xmlns:p="http://schemas.openxmlformats.org/presentationml/2006/main">
  <p:tag name="KSO_WM_TEMPLATE_CATEGORY" val="diagram"/>
  <p:tag name="KSO_WM_TEMPLATE_INDEX" val="20181226"/>
  <p:tag name="KSO_WM_UNIT_TYPE" val="l_i"/>
  <p:tag name="KSO_WM_UNIT_INDEX" val="1_22"/>
  <p:tag name="KSO_WM_UNIT_ID" val="diagram20181226_2*l_i*1_2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63.xml><?xml version="1.0" encoding="utf-8"?>
<p:tagLst xmlns:p="http://schemas.openxmlformats.org/presentationml/2006/main">
  <p:tag name="KSO_WM_TEMPLATE_CATEGORY" val="diagram"/>
  <p:tag name="KSO_WM_TEMPLATE_INDEX" val="20181226"/>
  <p:tag name="KSO_WM_UNIT_TYPE" val="l_i"/>
  <p:tag name="KSO_WM_UNIT_INDEX" val="1_23"/>
  <p:tag name="KSO_WM_UNIT_ID" val="diagram20181226_2*l_i*1_2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64.xml><?xml version="1.0" encoding="utf-8"?>
<p:tagLst xmlns:p="http://schemas.openxmlformats.org/presentationml/2006/main">
  <p:tag name="KSO_WM_TEMPLATE_CATEGORY" val="diagram"/>
  <p:tag name="KSO_WM_TEMPLATE_INDEX" val="20181226"/>
  <p:tag name="KSO_WM_UNIT_TYPE" val="l_i"/>
  <p:tag name="KSO_WM_UNIT_INDEX" val="1_24"/>
  <p:tag name="KSO_WM_UNIT_ID" val="diagram20181226_2*l_i*1_2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65.xml><?xml version="1.0" encoding="utf-8"?>
<p:tagLst xmlns:p="http://schemas.openxmlformats.org/presentationml/2006/main">
  <p:tag name="KSO_WM_TEMPLATE_CATEGORY" val="diagram"/>
  <p:tag name="KSO_WM_TEMPLATE_INDEX" val="20181226"/>
  <p:tag name="KSO_WM_UNIT_TYPE" val="l_i"/>
  <p:tag name="KSO_WM_UNIT_INDEX" val="1_25"/>
  <p:tag name="KSO_WM_UNIT_ID" val="diagram20181226_2*l_i*1_2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66.xml><?xml version="1.0" encoding="utf-8"?>
<p:tagLst xmlns:p="http://schemas.openxmlformats.org/presentationml/2006/main">
  <p:tag name="KSO_WM_TEMPLATE_CATEGORY" val="diagram"/>
  <p:tag name="KSO_WM_TEMPLATE_INDEX" val="20181226"/>
  <p:tag name="KSO_WM_UNIT_TYPE" val="l_i"/>
  <p:tag name="KSO_WM_UNIT_INDEX" val="1_26"/>
  <p:tag name="KSO_WM_UNIT_ID" val="diagram20181226_2*l_i*1_2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67.xml><?xml version="1.0" encoding="utf-8"?>
<p:tagLst xmlns:p="http://schemas.openxmlformats.org/presentationml/2006/main">
  <p:tag name="KSO_WM_TEMPLATE_CATEGORY" val="diagram"/>
  <p:tag name="KSO_WM_TEMPLATE_INDEX" val="20181226"/>
  <p:tag name="KSO_WM_UNIT_TYPE" val="l_i"/>
  <p:tag name="KSO_WM_UNIT_INDEX" val="1_27"/>
  <p:tag name="KSO_WM_UNIT_ID" val="diagram20181226_2*l_i*1_2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68.xml><?xml version="1.0" encoding="utf-8"?>
<p:tagLst xmlns:p="http://schemas.openxmlformats.org/presentationml/2006/main">
  <p:tag name="KSO_WM_TEMPLATE_CATEGORY" val="diagram"/>
  <p:tag name="KSO_WM_TEMPLATE_INDEX" val="20181226"/>
  <p:tag name="KSO_WM_UNIT_TYPE" val="l_i"/>
  <p:tag name="KSO_WM_UNIT_INDEX" val="1_28"/>
  <p:tag name="KSO_WM_UNIT_ID" val="diagram20181226_2*l_i*1_2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69.xml><?xml version="1.0" encoding="utf-8"?>
<p:tagLst xmlns:p="http://schemas.openxmlformats.org/presentationml/2006/main">
  <p:tag name="KSO_WM_TEMPLATE_CATEGORY" val="diagram"/>
  <p:tag name="KSO_WM_TEMPLATE_INDEX" val="20181226"/>
  <p:tag name="KSO_WM_UNIT_TYPE" val="l_i"/>
  <p:tag name="KSO_WM_UNIT_INDEX" val="1_29"/>
  <p:tag name="KSO_WM_UNIT_ID" val="diagram20181226_2*l_i*1_2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7.xml><?xml version="1.0" encoding="utf-8"?>
<p:tagLst xmlns:p="http://schemas.openxmlformats.org/presentationml/2006/main">
  <p:tag name="KSO_WM_UNIT_VALUE" val="107*84"/>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68787_2*l_x*1_3"/>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70.xml><?xml version="1.0" encoding="utf-8"?>
<p:tagLst xmlns:p="http://schemas.openxmlformats.org/presentationml/2006/main">
  <p:tag name="KSO_WM_TEMPLATE_CATEGORY" val="diagram"/>
  <p:tag name="KSO_WM_TEMPLATE_INDEX" val="20181226"/>
  <p:tag name="KSO_WM_UNIT_TYPE" val="l_i"/>
  <p:tag name="KSO_WM_UNIT_INDEX" val="1_30"/>
  <p:tag name="KSO_WM_UNIT_ID" val="diagram20181226_2*l_i*1_3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71.xml><?xml version="1.0" encoding="utf-8"?>
<p:tagLst xmlns:p="http://schemas.openxmlformats.org/presentationml/2006/main">
  <p:tag name="KSO_WM_TEMPLATE_CATEGORY" val="diagram"/>
  <p:tag name="KSO_WM_TEMPLATE_INDEX" val="20181226"/>
  <p:tag name="KSO_WM_UNIT_TYPE" val="l_i"/>
  <p:tag name="KSO_WM_UNIT_INDEX" val="1_31"/>
  <p:tag name="KSO_WM_UNIT_ID" val="diagram20181226_2*l_i*1_3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72.xml><?xml version="1.0" encoding="utf-8"?>
<p:tagLst xmlns:p="http://schemas.openxmlformats.org/presentationml/2006/main">
  <p:tag name="KSO_WM_TEMPLATE_CATEGORY" val="diagram"/>
  <p:tag name="KSO_WM_TEMPLATE_INDEX" val="20181226"/>
  <p:tag name="KSO_WM_UNIT_TYPE" val="l_i"/>
  <p:tag name="KSO_WM_UNIT_INDEX" val="1_32"/>
  <p:tag name="KSO_WM_UNIT_ID" val="diagram20181226_2*l_i*1_3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73.xml><?xml version="1.0" encoding="utf-8"?>
<p:tagLst xmlns:p="http://schemas.openxmlformats.org/presentationml/2006/main">
  <p:tag name="KSO_WM_TEMPLATE_CATEGORY" val="diagram"/>
  <p:tag name="KSO_WM_TEMPLATE_INDEX" val="20181226"/>
  <p:tag name="KSO_WM_UNIT_TYPE" val="l_i"/>
  <p:tag name="KSO_WM_UNIT_INDEX" val="1_33"/>
  <p:tag name="KSO_WM_UNIT_ID" val="diagram20181226_2*l_i*1_3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74.xml><?xml version="1.0" encoding="utf-8"?>
<p:tagLst xmlns:p="http://schemas.openxmlformats.org/presentationml/2006/main">
  <p:tag name="KSO_WM_TEMPLATE_CATEGORY" val="diagram"/>
  <p:tag name="KSO_WM_TEMPLATE_INDEX" val="20181226"/>
  <p:tag name="KSO_WM_UNIT_TYPE" val="l_i"/>
  <p:tag name="KSO_WM_UNIT_INDEX" val="1_34"/>
  <p:tag name="KSO_WM_UNIT_ID" val="diagram20181226_2*l_i*1_3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75.xml><?xml version="1.0" encoding="utf-8"?>
<p:tagLst xmlns:p="http://schemas.openxmlformats.org/presentationml/2006/main">
  <p:tag name="KSO_WM_TEMPLATE_CATEGORY" val="diagram"/>
  <p:tag name="KSO_WM_TEMPLATE_INDEX" val="20181226"/>
  <p:tag name="KSO_WM_UNIT_TYPE" val="l_i"/>
  <p:tag name="KSO_WM_UNIT_INDEX" val="1_35"/>
  <p:tag name="KSO_WM_UNIT_ID" val="diagram20181226_2*l_i*1_3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76.xml><?xml version="1.0" encoding="utf-8"?>
<p:tagLst xmlns:p="http://schemas.openxmlformats.org/presentationml/2006/main">
  <p:tag name="KSO_WM_TEMPLATE_CATEGORY" val="diagram"/>
  <p:tag name="KSO_WM_TEMPLATE_INDEX" val="20181226"/>
  <p:tag name="KSO_WM_UNIT_TYPE" val="l_i"/>
  <p:tag name="KSO_WM_UNIT_INDEX" val="1_36"/>
  <p:tag name="KSO_WM_UNIT_ID" val="diagram20181226_2*l_i*1_3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77.xml><?xml version="1.0" encoding="utf-8"?>
<p:tagLst xmlns:p="http://schemas.openxmlformats.org/presentationml/2006/main">
  <p:tag name="KSO_WM_TAG_VERSION" val="1.0"/>
  <p:tag name="KSO_WM_BEAUTIFY_FLAG" val="#wm#"/>
  <p:tag name="KSO_WM_UNIT_TYPE" val="i"/>
  <p:tag name="KSO_WM_UNIT_ID" val="diagram20181226_2*i*73"/>
  <p:tag name="KSO_WM_TEMPLATE_CATEGORY" val="diagram"/>
  <p:tag name="KSO_WM_TEMPLATE_INDEX" val="20181226"/>
  <p:tag name="KSO_WM_UNIT_INDEX" val="73"/>
</p:tagLst>
</file>

<file path=ppt/tags/tag78.xml><?xml version="1.0" encoding="utf-8"?>
<p:tagLst xmlns:p="http://schemas.openxmlformats.org/presentationml/2006/main">
  <p:tag name="KSO_WM_TEMPLATE_CATEGORY" val="diagram"/>
  <p:tag name="KSO_WM_TEMPLATE_INDEX" val="20181226"/>
  <p:tag name="KSO_WM_UNIT_TYPE" val="l_i"/>
  <p:tag name="KSO_WM_UNIT_INDEX" val="1_37"/>
  <p:tag name="KSO_WM_UNIT_ID" val="diagram20181226_2*l_i*1_37"/>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79.xml><?xml version="1.0" encoding="utf-8"?>
<p:tagLst xmlns:p="http://schemas.openxmlformats.org/presentationml/2006/main">
  <p:tag name="KSO_WM_TEMPLATE_CATEGORY" val="diagram"/>
  <p:tag name="KSO_WM_TEMPLATE_INDEX" val="20181226"/>
  <p:tag name="KSO_WM_UNIT_TYPE" val="l_i"/>
  <p:tag name="KSO_WM_UNIT_INDEX" val="1_38"/>
  <p:tag name="KSO_WM_UNIT_ID" val="diagram20181226_2*l_i*1_38"/>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8.xml><?xml version="1.0" encoding="utf-8"?>
<p:tagLst xmlns:p="http://schemas.openxmlformats.org/presentationml/2006/main">
  <p:tag name="KSO_WM_UNIT_VALUE" val="107*107"/>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168787_2*l_h_x*1_2_1"/>
  <p:tag name="KSO_WM_TEMPLATE_CATEGORY" val="diagram"/>
  <p:tag name="KSO_WM_TEMPLATE_INDEX" val="2016878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80.xml><?xml version="1.0" encoding="utf-8"?>
<p:tagLst xmlns:p="http://schemas.openxmlformats.org/presentationml/2006/main">
  <p:tag name="KSO_WM_TEMPLATE_CATEGORY" val="diagram"/>
  <p:tag name="KSO_WM_TEMPLATE_INDEX" val="20181226"/>
  <p:tag name="KSO_WM_UNIT_TYPE" val="l_i"/>
  <p:tag name="KSO_WM_UNIT_INDEX" val="1_39"/>
  <p:tag name="KSO_WM_UNIT_ID" val="diagram20181226_2*l_i*1_39"/>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81.xml><?xml version="1.0" encoding="utf-8"?>
<p:tagLst xmlns:p="http://schemas.openxmlformats.org/presentationml/2006/main">
  <p:tag name="KSO_WM_TEMPLATE_CATEGORY" val="diagram"/>
  <p:tag name="KSO_WM_TEMPLATE_INDEX" val="20181226"/>
  <p:tag name="KSO_WM_UNIT_TYPE" val="l_h_i"/>
  <p:tag name="KSO_WM_UNIT_INDEX" val="1_3_4"/>
  <p:tag name="KSO_WM_UNIT_ID" val="diagram20181226_2*l_h_i*1_3_4"/>
  <p:tag name="KSO_WM_UNIT_LAYERLEVEL" val="1_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82.xml><?xml version="1.0" encoding="utf-8"?>
<p:tagLst xmlns:p="http://schemas.openxmlformats.org/presentationml/2006/main">
  <p:tag name="KSO_WM_TEMPLATE_CATEGORY" val="diagram"/>
  <p:tag name="KSO_WM_TEMPLATE_INDEX" val="20181226"/>
  <p:tag name="KSO_WM_UNIT_TYPE" val="l_i"/>
  <p:tag name="KSO_WM_UNIT_INDEX" val="1_41"/>
  <p:tag name="KSO_WM_UNIT_ID" val="diagram20181226_2*l_i*1_41"/>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83.xml><?xml version="1.0" encoding="utf-8"?>
<p:tagLst xmlns:p="http://schemas.openxmlformats.org/presentationml/2006/main">
  <p:tag name="KSO_WM_TEMPLATE_CATEGORY" val="diagram"/>
  <p:tag name="KSO_WM_TEMPLATE_INDEX" val="20181226"/>
  <p:tag name="KSO_WM_UNIT_TYPE" val="l_i"/>
  <p:tag name="KSO_WM_UNIT_INDEX" val="1_42"/>
  <p:tag name="KSO_WM_UNIT_ID" val="diagram20181226_2*l_i*1_42"/>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84.xml><?xml version="1.0" encoding="utf-8"?>
<p:tagLst xmlns:p="http://schemas.openxmlformats.org/presentationml/2006/main">
  <p:tag name="KSO_WM_TEMPLATE_CATEGORY" val="diagram"/>
  <p:tag name="KSO_WM_TEMPLATE_INDEX" val="20181226"/>
  <p:tag name="KSO_WM_UNIT_TYPE" val="l_h_f"/>
  <p:tag name="KSO_WM_UNIT_INDEX" val="1_3_1"/>
  <p:tag name="KSO_WM_UNIT_ID" val="diagram20181226_2*l_h_f*1_3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85.xml><?xml version="1.0" encoding="utf-8"?>
<p:tagLst xmlns:p="http://schemas.openxmlformats.org/presentationml/2006/main">
  <p:tag name="KSO_WM_TEMPLATE_CATEGORY" val="diagram"/>
  <p:tag name="KSO_WM_TEMPLATE_INDEX" val="20181226"/>
  <p:tag name="KSO_WM_UNIT_TYPE" val="l_h_f"/>
  <p:tag name="KSO_WM_UNIT_INDEX" val="1_1_1"/>
  <p:tag name="KSO_WM_UNIT_ID" val="diagram20181226_2*l_h_f*1_1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86.xml><?xml version="1.0" encoding="utf-8"?>
<p:tagLst xmlns:p="http://schemas.openxmlformats.org/presentationml/2006/main">
  <p:tag name="KSO_WM_TEMPLATE_CATEGORY" val="diagram"/>
  <p:tag name="KSO_WM_TEMPLATE_INDEX" val="20181226"/>
  <p:tag name="KSO_WM_UNIT_TYPE" val="l_h_f"/>
  <p:tag name="KSO_WM_UNIT_INDEX" val="1_2_1"/>
  <p:tag name="KSO_WM_UNIT_ID" val="diagram20181226_2*l_h_f*1_2_1"/>
  <p:tag name="KSO_WM_UNIT_LAYERLEVEL" val="1_1_1"/>
  <p:tag name="KSO_WM_UNIT_VALUE" val="51"/>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87.xml><?xml version="1.0" encoding="utf-8"?>
<p:tagLst xmlns:p="http://schemas.openxmlformats.org/presentationml/2006/main">
  <p:tag name="KSO_WM_TAG_VERSION" val="1.0"/>
  <p:tag name="KSO_WM_BEAUTIFY_FLAG" val="#wm#"/>
  <p:tag name="KSO_WM_UNIT_TYPE" val="i"/>
  <p:tag name="KSO_WM_UNIT_ID" val="diagram20181201_2*i*0"/>
  <p:tag name="KSO_WM_TEMPLATE_CATEGORY" val="diagram"/>
  <p:tag name="KSO_WM_TEMPLATE_INDEX" val="20181201"/>
  <p:tag name="KSO_WM_UNIT_INDEX" val="0"/>
</p:tagLst>
</file>

<file path=ppt/tags/tag88.xml><?xml version="1.0" encoding="utf-8"?>
<p:tagLst xmlns:p="http://schemas.openxmlformats.org/presentationml/2006/main">
  <p:tag name="KSO_WM_TEMPLATE_CATEGORY" val="diagram"/>
  <p:tag name="KSO_WM_TEMPLATE_INDEX" val="20181201"/>
  <p:tag name="KSO_WM_UNIT_TYPE" val="l_i"/>
  <p:tag name="KSO_WM_UNIT_INDEX" val="1_1"/>
  <p:tag name="KSO_WM_UNIT_ID" val="diagram20181201_2*l_i*1_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89.xml><?xml version="1.0" encoding="utf-8"?>
<p:tagLst xmlns:p="http://schemas.openxmlformats.org/presentationml/2006/main">
  <p:tag name="KSO_WM_TEMPLATE_CATEGORY" val="diagram"/>
  <p:tag name="KSO_WM_TEMPLATE_INDEX" val="20181201"/>
  <p:tag name="KSO_WM_UNIT_TYPE" val="l_i"/>
  <p:tag name="KSO_WM_UNIT_INDEX" val="1_2"/>
  <p:tag name="KSO_WM_UNIT_ID" val="diagram20181201_2*l_i*1_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xml><?xml version="1.0" encoding="utf-8"?>
<p:tagLst xmlns:p="http://schemas.openxmlformats.org/presentationml/2006/main">
  <p:tag name="KSO_WM_UNIT_VALUE" val="107*91"/>
  <p:tag name="KSO_WM_UNIT_HIGHLIGHT" val="0"/>
  <p:tag name="KSO_WM_UNIT_COMPATIBLE" val="0"/>
  <p:tag name="KSO_WM_UNIT_DIAGRAM_ISNUMVISUAL" val="0"/>
  <p:tag name="KSO_WM_UNIT_DIAGRAM_ISREFERUNIT" val="0"/>
  <p:tag name="KSO_WM_DIAGRAM_GROUP_CODE" val="l1-1"/>
  <p:tag name="KSO_WM_UNIT_TYPE" val="l_x"/>
  <p:tag name="KSO_WM_UNIT_INDEX" val="1_5"/>
  <p:tag name="KSO_WM_UNIT_ID" val="diagram20168787_2*l_x*1_5"/>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90.xml><?xml version="1.0" encoding="utf-8"?>
<p:tagLst xmlns:p="http://schemas.openxmlformats.org/presentationml/2006/main">
  <p:tag name="KSO_WM_TEMPLATE_CATEGORY" val="diagram"/>
  <p:tag name="KSO_WM_TEMPLATE_INDEX" val="20181201"/>
  <p:tag name="KSO_WM_UNIT_TYPE" val="l_i"/>
  <p:tag name="KSO_WM_UNIT_INDEX" val="1_3"/>
  <p:tag name="KSO_WM_UNIT_ID" val="diagram20181201_2*l_i*1_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1.xml><?xml version="1.0" encoding="utf-8"?>
<p:tagLst xmlns:p="http://schemas.openxmlformats.org/presentationml/2006/main">
  <p:tag name="KSO_WM_TEMPLATE_CATEGORY" val="diagram"/>
  <p:tag name="KSO_WM_TEMPLATE_INDEX" val="20181201"/>
  <p:tag name="KSO_WM_UNIT_TYPE" val="l_i"/>
  <p:tag name="KSO_WM_UNIT_INDEX" val="1_4"/>
  <p:tag name="KSO_WM_UNIT_ID" val="diagram20181201_2*l_i*1_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2.xml><?xml version="1.0" encoding="utf-8"?>
<p:tagLst xmlns:p="http://schemas.openxmlformats.org/presentationml/2006/main">
  <p:tag name="KSO_WM_TEMPLATE_CATEGORY" val="diagram"/>
  <p:tag name="KSO_WM_TEMPLATE_INDEX" val="20181201"/>
  <p:tag name="KSO_WM_UNIT_TYPE" val="l_i"/>
  <p:tag name="KSO_WM_UNIT_INDEX" val="1_5"/>
  <p:tag name="KSO_WM_UNIT_ID" val="diagram20181201_2*l_i*1_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3.xml><?xml version="1.0" encoding="utf-8"?>
<p:tagLst xmlns:p="http://schemas.openxmlformats.org/presentationml/2006/main">
  <p:tag name="KSO_WM_TEMPLATE_CATEGORY" val="diagram"/>
  <p:tag name="KSO_WM_TEMPLATE_INDEX" val="20181201"/>
  <p:tag name="KSO_WM_UNIT_TYPE" val="l_i"/>
  <p:tag name="KSO_WM_UNIT_INDEX" val="1_6"/>
  <p:tag name="KSO_WM_UNIT_ID" val="diagram20181201_2*l_i*1_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4.xml><?xml version="1.0" encoding="utf-8"?>
<p:tagLst xmlns:p="http://schemas.openxmlformats.org/presentationml/2006/main">
  <p:tag name="KSO_WM_TEMPLATE_CATEGORY" val="diagram"/>
  <p:tag name="KSO_WM_TEMPLATE_INDEX" val="20181201"/>
  <p:tag name="KSO_WM_UNIT_TYPE" val="l_i"/>
  <p:tag name="KSO_WM_UNIT_INDEX" val="1_7"/>
  <p:tag name="KSO_WM_UNIT_ID" val="diagram20181201_2*l_i*1_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5.xml><?xml version="1.0" encoding="utf-8"?>
<p:tagLst xmlns:p="http://schemas.openxmlformats.org/presentationml/2006/main">
  <p:tag name="KSO_WM_TEMPLATE_CATEGORY" val="diagram"/>
  <p:tag name="KSO_WM_TEMPLATE_INDEX" val="20181201"/>
  <p:tag name="KSO_WM_UNIT_TYPE" val="l_i"/>
  <p:tag name="KSO_WM_UNIT_INDEX" val="1_8"/>
  <p:tag name="KSO_WM_UNIT_ID" val="diagram20181201_2*l_i*1_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6.xml><?xml version="1.0" encoding="utf-8"?>
<p:tagLst xmlns:p="http://schemas.openxmlformats.org/presentationml/2006/main">
  <p:tag name="KSO_WM_TEMPLATE_CATEGORY" val="diagram"/>
  <p:tag name="KSO_WM_TEMPLATE_INDEX" val="20181201"/>
  <p:tag name="KSO_WM_UNIT_TYPE" val="l_i"/>
  <p:tag name="KSO_WM_UNIT_INDEX" val="1_9"/>
  <p:tag name="KSO_WM_UNIT_ID" val="diagram20181201_2*l_i*1_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7.xml><?xml version="1.0" encoding="utf-8"?>
<p:tagLst xmlns:p="http://schemas.openxmlformats.org/presentationml/2006/main">
  <p:tag name="KSO_WM_TEMPLATE_CATEGORY" val="diagram"/>
  <p:tag name="KSO_WM_TEMPLATE_INDEX" val="20181201"/>
  <p:tag name="KSO_WM_UNIT_TYPE" val="l_i"/>
  <p:tag name="KSO_WM_UNIT_INDEX" val="1_10"/>
  <p:tag name="KSO_WM_UNIT_ID" val="diagram20181201_2*l_i*1_1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8.xml><?xml version="1.0" encoding="utf-8"?>
<p:tagLst xmlns:p="http://schemas.openxmlformats.org/presentationml/2006/main">
  <p:tag name="KSO_WM_TEMPLATE_CATEGORY" val="diagram"/>
  <p:tag name="KSO_WM_TEMPLATE_INDEX" val="20181201"/>
  <p:tag name="KSO_WM_UNIT_TYPE" val="l_i"/>
  <p:tag name="KSO_WM_UNIT_INDEX" val="1_11"/>
  <p:tag name="KSO_WM_UNIT_ID" val="diagram20181201_2*l_i*1_1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9.xml><?xml version="1.0" encoding="utf-8"?>
<p:tagLst xmlns:p="http://schemas.openxmlformats.org/presentationml/2006/main">
  <p:tag name="KSO_WM_TEMPLATE_CATEGORY" val="diagram"/>
  <p:tag name="KSO_WM_TEMPLATE_INDEX" val="20181201"/>
  <p:tag name="KSO_WM_UNIT_TYPE" val="l_i"/>
  <p:tag name="KSO_WM_UNIT_INDEX" val="1_12"/>
  <p:tag name="KSO_WM_UNIT_ID" val="diagram20181201_2*l_i*1_1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6681</Words>
  <Application>WPS 演示</Application>
  <PresentationFormat>自定义</PresentationFormat>
  <Paragraphs>276</Paragraphs>
  <Slides>29</Slides>
  <Notes>8</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29</vt:i4>
      </vt:variant>
    </vt:vector>
  </HeadingPairs>
  <TitlesOfParts>
    <vt:vector size="47" baseType="lpstr">
      <vt:lpstr>Arial</vt:lpstr>
      <vt:lpstr>宋体</vt:lpstr>
      <vt:lpstr>Wingdings</vt:lpstr>
      <vt:lpstr>微软雅黑</vt:lpstr>
      <vt:lpstr>Impact</vt:lpstr>
      <vt:lpstr>Arial Unicode MS</vt:lpstr>
      <vt:lpstr>方正兰亭中黑_GBK</vt:lpstr>
      <vt:lpstr>黑体</vt:lpstr>
      <vt:lpstr>方正细圆简体</vt:lpstr>
      <vt:lpstr>Wingdings</vt:lpstr>
      <vt:lpstr>Calibri Light</vt:lpstr>
      <vt:lpstr>Calibri</vt:lpstr>
      <vt:lpstr>Arial Unicode MS</vt:lpstr>
      <vt:lpstr>仿宋_GB2312</vt:lpstr>
      <vt:lpstr>仿宋</vt:lpstr>
      <vt:lpstr>Times New Roman</vt:lpstr>
      <vt:lpstr>Broadway</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86135</cp:lastModifiedBy>
  <cp:revision>1784</cp:revision>
  <dcterms:created xsi:type="dcterms:W3CDTF">2022-05-30T02:57:00Z</dcterms:created>
  <dcterms:modified xsi:type="dcterms:W3CDTF">2022-06-05T01:58:33Z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0CB634ED09B6486BAE33064CF2E46BD4</vt:lpwstr>
  </property>
  <property fmtid="{D5CDD505-2E9C-101B-9397-08002B2CF9AE}" pid="3" name="KSOProductBuildVer">
    <vt:lpwstr>2052-11.1.0.11744</vt:lpwstr>
  </property>
</Properties>
</file>